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82234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708799"/>
            <a:ext cx="6561138" cy="1951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«Hyperglycémie au cours du syndrome coronarien aigu</a:t>
            </a:r>
            <a:r>
              <a:rPr lang="fr-FR" sz="1800" b="1" baseline="0" dirty="0">
                <a:solidFill>
                  <a:srgbClr val="333399"/>
                </a:solidFill>
                <a:latin typeface="Verdana" charset="0"/>
              </a:rPr>
              <a:t>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LEYE</a:t>
            </a:r>
          </a:p>
          <a:p>
            <a:pPr algn="ctr"/>
            <a:r>
              <a:rPr lang="de-DE" sz="1800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Sénégal</a:t>
            </a:r>
            <a:endParaRPr lang="fr-FR" sz="1600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14 OCTOBRE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2021: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226697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LEYE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60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157</cp:revision>
  <cp:lastPrinted>2019-12-04T08:42:02Z</cp:lastPrinted>
  <dcterms:created xsi:type="dcterms:W3CDTF">2009-09-18T14:11:12Z</dcterms:created>
  <dcterms:modified xsi:type="dcterms:W3CDTF">2021-10-11T10:37:19Z</dcterms:modified>
</cp:coreProperties>
</file>