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364238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7631" y="4364613"/>
            <a:ext cx="6561138" cy="30594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«Diagnostic et prise en charge de la </a:t>
            </a:r>
            <a:r>
              <a:rPr lang="fr-FR" b="1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stéatopathie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 métabolique ou NAFLD  (non-</a:t>
            </a:r>
            <a:r>
              <a:rPr lang="fr-FR" b="1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alcoholic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 </a:t>
            </a:r>
            <a:r>
              <a:rPr lang="fr-FR" b="1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fatty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 </a:t>
            </a:r>
            <a:r>
              <a:rPr lang="fr-FR" b="1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liver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 </a:t>
            </a:r>
            <a:r>
              <a:rPr lang="fr-FR" b="1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disease</a:t>
            </a:r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) chez un patient atteint de diabète sucré de type 2</a:t>
            </a:r>
            <a:r>
              <a:rPr lang="fr-FR" sz="1800" b="1" baseline="0" dirty="0">
                <a:solidFill>
                  <a:srgbClr val="333399"/>
                </a:solidFill>
                <a:latin typeface="Verdana" charset="0"/>
              </a:rPr>
              <a:t>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Dr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</a:t>
            </a: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Farel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ELILIE</a:t>
            </a:r>
          </a:p>
          <a:p>
            <a:pPr algn="ctr"/>
            <a:r>
              <a:rPr lang="de-DE" sz="1800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Congo</a:t>
            </a:r>
            <a:endParaRPr lang="fr-FR" sz="1600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14 JANVIER 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2021: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508701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615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Dr Farel ELILIE </a:t>
            </a:r>
            <a:r>
              <a:rPr lang="fr-FR" dirty="0">
                <a:latin typeface="Verdana" charset="0"/>
              </a:rPr>
              <a:t>nous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454454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82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157</cp:revision>
  <cp:lastPrinted>2019-12-04T08:42:02Z</cp:lastPrinted>
  <dcterms:created xsi:type="dcterms:W3CDTF">2009-09-18T14:11:12Z</dcterms:created>
  <dcterms:modified xsi:type="dcterms:W3CDTF">2021-01-12T11:33:26Z</dcterms:modified>
</cp:coreProperties>
</file>