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82234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708799"/>
            <a:ext cx="6561138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</a:rPr>
              <a:t>la prise en charge du diabète de type 2 : rôle de l'infirmier»</a:t>
            </a:r>
            <a:br>
              <a:rPr lang="fr-FR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b="1" baseline="0" dirty="0">
                <a:solidFill>
                  <a:srgbClr val="333399"/>
                </a:solidFill>
                <a:latin typeface="Verdana" charset="0"/>
              </a:rPr>
            </a:br>
            <a:r>
              <a:rPr lang="fr-FR" b="1" baseline="0" dirty="0">
                <a:solidFill>
                  <a:srgbClr val="333399"/>
                </a:solidFill>
                <a:latin typeface="Verdana" charset="0"/>
              </a:rPr>
              <a:t>Dr Charley 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</a:rPr>
              <a:t>Loumade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</a:rPr>
              <a:t> ELENGA BONGO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du 10 DECEMBRE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2020 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226697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i="0" dirty="0">
                <a:effectLst/>
                <a:latin typeface="Helvetica Neue"/>
              </a:rPr>
              <a:t>Dr Charley </a:t>
            </a:r>
            <a:r>
              <a:rPr lang="fr-FR" b="1" i="0" dirty="0" err="1">
                <a:effectLst/>
                <a:latin typeface="Helvetica Neue"/>
              </a:rPr>
              <a:t>Loumade</a:t>
            </a:r>
            <a:r>
              <a:rPr lang="fr-FR" b="1" i="0" dirty="0">
                <a:effectLst/>
                <a:latin typeface="Helvetica Neue"/>
              </a:rPr>
              <a:t> ELENGA BONGO</a:t>
            </a:r>
            <a:r>
              <a:rPr lang="fr-FR" dirty="0">
                <a:latin typeface="Verdana" charset="0"/>
              </a:rPr>
              <a:t>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71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Helvetica Neue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160</cp:revision>
  <cp:lastPrinted>2019-12-04T08:42:02Z</cp:lastPrinted>
  <dcterms:created xsi:type="dcterms:W3CDTF">2009-09-18T14:11:12Z</dcterms:created>
  <dcterms:modified xsi:type="dcterms:W3CDTF">2020-12-08T12:06:07Z</dcterms:modified>
</cp:coreProperties>
</file>