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708799"/>
            <a:ext cx="6561138" cy="1951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«Le diabète en milieu sous équipé : quoi de neuf en 2019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Bouenizabila</a:t>
            </a:r>
            <a:endParaRPr lang="de-DE" sz="28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de-DE" sz="1800" baseline="0" dirty="0" err="1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12 DECEMBRE 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</a:t>
            </a:r>
            <a:r>
              <a:rPr lang="fr-FR" b="1" dirty="0" err="1">
                <a:latin typeface="Verdana" charset="0"/>
              </a:rPr>
              <a:t>Bouenizabila</a:t>
            </a:r>
            <a:r>
              <a:rPr lang="fr-FR" b="1" dirty="0">
                <a:latin typeface="Verdana" charset="0"/>
              </a:rPr>
              <a:t>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65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155</cp:revision>
  <cp:lastPrinted>2019-12-04T08:42:02Z</cp:lastPrinted>
  <dcterms:created xsi:type="dcterms:W3CDTF">2009-09-18T14:11:12Z</dcterms:created>
  <dcterms:modified xsi:type="dcterms:W3CDTF">2019-12-04T08:42:06Z</dcterms:modified>
</cp:coreProperties>
</file>