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4063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618788" y="-11796713"/>
            <a:ext cx="9428163" cy="1257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10091" y="4860927"/>
            <a:ext cx="5677531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4550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091" y="4860927"/>
            <a:ext cx="5682297" cy="4605338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82234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708799"/>
            <a:ext cx="6561138" cy="1951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«Le diabète en milieu sous équipé : quoi de neuf en 2019</a:t>
            </a:r>
            <a:r>
              <a:rPr lang="fr-FR" sz="1800" b="1" baseline="0" dirty="0">
                <a:solidFill>
                  <a:srgbClr val="333399"/>
                </a:solidFill>
                <a:latin typeface="Verdana" charset="0"/>
              </a:rPr>
              <a:t>»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</a:rPr>
            </a:b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de-DE" sz="2800" b="1" dirty="0" err="1">
                <a:solidFill>
                  <a:srgbClr val="333399"/>
                </a:solidFill>
                <a:latin typeface="Verdana" charset="0"/>
              </a:rPr>
              <a:t>Dr</a:t>
            </a:r>
            <a:r>
              <a:rPr lang="de-DE" sz="2800" b="1" dirty="0">
                <a:solidFill>
                  <a:srgbClr val="333399"/>
                </a:solidFill>
                <a:latin typeface="Verdana" charset="0"/>
              </a:rPr>
              <a:t> </a:t>
            </a:r>
            <a:r>
              <a:rPr lang="de-DE" sz="2800" b="1" dirty="0" err="1">
                <a:solidFill>
                  <a:srgbClr val="333399"/>
                </a:solidFill>
                <a:latin typeface="Verdana" charset="0"/>
              </a:rPr>
              <a:t>Bouenizabila</a:t>
            </a:r>
            <a:endParaRPr lang="de-DE" sz="2800" b="1" dirty="0">
              <a:solidFill>
                <a:srgbClr val="333399"/>
              </a:solidFill>
              <a:latin typeface="Verdana" charset="0"/>
            </a:endParaRPr>
          </a:p>
          <a:p>
            <a:pPr algn="ctr"/>
            <a:r>
              <a:rPr lang="de-DE" sz="1800" baseline="0" dirty="0" err="1">
                <a:solidFill>
                  <a:srgbClr val="333399"/>
                </a:solidFill>
                <a:latin typeface="Verdana" charset="0"/>
                <a:cs typeface="Arial Unicode MS" charset="0"/>
              </a:rPr>
              <a:t>Congo</a:t>
            </a:r>
            <a:endParaRPr lang="fr-FR" sz="1600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12 DECEMBRE 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2019: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226697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88615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latin typeface="Verdana" charset="0"/>
              </a:rPr>
              <a:t>Le </a:t>
            </a:r>
            <a:r>
              <a:rPr lang="fr-FR" b="1" dirty="0">
                <a:latin typeface="Verdana" charset="0"/>
              </a:rPr>
              <a:t>Dr </a:t>
            </a:r>
            <a:r>
              <a:rPr lang="fr-FR" b="1" dirty="0" err="1">
                <a:latin typeface="Verdana" charset="0"/>
              </a:rPr>
              <a:t>Bouenizabila</a:t>
            </a:r>
            <a:r>
              <a:rPr lang="fr-FR" b="1" dirty="0">
                <a:latin typeface="Verdana" charset="0"/>
              </a:rPr>
              <a:t> </a:t>
            </a:r>
            <a:r>
              <a:rPr lang="fr-FR" dirty="0">
                <a:latin typeface="Verdana" charset="0"/>
              </a:rPr>
              <a:t>nous fait partager son expérience sur le sujet répondra en direct à vos questions.</a:t>
            </a:r>
            <a:endParaRPr lang="fr-FR" dirty="0"/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</TotalTime>
  <Words>65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 Baratier</cp:lastModifiedBy>
  <cp:revision>155</cp:revision>
  <cp:lastPrinted>2019-12-04T08:42:02Z</cp:lastPrinted>
  <dcterms:created xsi:type="dcterms:W3CDTF">2009-09-18T14:11:12Z</dcterms:created>
  <dcterms:modified xsi:type="dcterms:W3CDTF">2019-12-04T08:42:06Z</dcterms:modified>
</cp:coreProperties>
</file>