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6593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de type 2, comprendre les bases du traitement (2e partie)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 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Pr Gérard SLAMA</a:t>
            </a:r>
          </a:p>
          <a:p>
            <a:pPr algn="ctr"/>
            <a:r>
              <a:rPr lang="de-DE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France</a:t>
            </a:r>
            <a:endParaRPr lang="fr-FR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10 OCTOBRE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</a:t>
            </a:r>
            <a:r>
              <a:rPr lang="fr-FR" sz="18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13H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Pr Gérard SLAMA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64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151</cp:revision>
  <cp:lastPrinted>2019-06-11T07:42:21Z</cp:lastPrinted>
  <dcterms:created xsi:type="dcterms:W3CDTF">2009-09-18T14:11:12Z</dcterms:created>
  <dcterms:modified xsi:type="dcterms:W3CDTF">2019-10-03T17:18:38Z</dcterms:modified>
</cp:coreProperties>
</file>