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104063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618788" y="-11796713"/>
            <a:ext cx="9428163" cy="1257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10091" y="4860927"/>
            <a:ext cx="5677531" cy="460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4550" y="777875"/>
            <a:ext cx="2876550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0091" y="4860927"/>
            <a:ext cx="5682297" cy="4605338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19925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5094" y="4427984"/>
            <a:ext cx="6561138" cy="17975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sz="2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«Diabète et anesthésie</a:t>
            </a:r>
            <a:r>
              <a:rPr lang="fr-FR" sz="2000" b="1" baseline="0" dirty="0">
                <a:solidFill>
                  <a:srgbClr val="333399"/>
                </a:solidFill>
                <a:latin typeface="Verdana" charset="0"/>
              </a:rPr>
              <a:t> »</a:t>
            </a:r>
            <a:br>
              <a:rPr lang="fr-FR" sz="2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b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de-DE" sz="2800" b="1" dirty="0" err="1">
                <a:solidFill>
                  <a:srgbClr val="333399"/>
                </a:solidFill>
                <a:latin typeface="Verdana" charset="0"/>
              </a:rPr>
              <a:t>Dr</a:t>
            </a:r>
            <a:r>
              <a:rPr lang="de-DE" sz="2800" b="1" dirty="0">
                <a:solidFill>
                  <a:srgbClr val="333399"/>
                </a:solidFill>
                <a:latin typeface="Verdana" charset="0"/>
              </a:rPr>
              <a:t> Anna SARR</a:t>
            </a:r>
          </a:p>
          <a:p>
            <a:pPr algn="ctr"/>
            <a:r>
              <a:rPr lang="de-DE" sz="2800" b="1" baseline="0">
                <a:solidFill>
                  <a:srgbClr val="333399"/>
                </a:solidFill>
                <a:latin typeface="Verdana" charset="0"/>
                <a:cs typeface="Arial Unicode MS" charset="0"/>
              </a:rPr>
              <a:t>Sénégal</a:t>
            </a:r>
            <a:endParaRPr lang="fr-FR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870449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13 JUIN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2019: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164388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73831" y="3566790"/>
            <a:ext cx="64087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latin typeface="Verdana" charset="0"/>
              </a:rPr>
              <a:t>Le </a:t>
            </a:r>
            <a:r>
              <a:rPr lang="fr-FR" b="1" dirty="0">
                <a:latin typeface="Verdana" charset="0"/>
              </a:rPr>
              <a:t>Dr Anna SARR </a:t>
            </a:r>
            <a:r>
              <a:rPr lang="fr-FR" dirty="0">
                <a:latin typeface="Verdana" charset="0"/>
              </a:rPr>
              <a:t>nous fait partager son expérience sur le sujet répondra en direct à vos questions.</a:t>
            </a:r>
            <a:endParaRPr lang="fr-FR" dirty="0"/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51</Words>
  <Application>Microsoft Office PowerPoint</Application>
  <PresentationFormat>Affichage à l'écran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 Baratier</cp:lastModifiedBy>
  <cp:revision>150</cp:revision>
  <cp:lastPrinted>2019-06-11T07:42:21Z</cp:lastPrinted>
  <dcterms:created xsi:type="dcterms:W3CDTF">2009-09-18T14:11:12Z</dcterms:created>
  <dcterms:modified xsi:type="dcterms:W3CDTF">2019-06-11T07:42:22Z</dcterms:modified>
</cp:coreProperties>
</file>