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019925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15094" y="4427984"/>
            <a:ext cx="6561138" cy="237206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«Diabète et syndrome diarrhéique: 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quelle prise en charge ?</a:t>
            </a:r>
            <a:r>
              <a:rPr lang="fr-FR" sz="2000" b="1" baseline="0" dirty="0">
                <a:solidFill>
                  <a:srgbClr val="333399"/>
                </a:solidFill>
                <a:latin typeface="Verdana" charset="0"/>
              </a:rPr>
              <a:t> 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Stéphane NGAMI</a:t>
            </a:r>
            <a:endParaRPr lang="fr-FR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09 MAI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2019: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164388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73831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Stéphane NGAMI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172450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1761</TotalTime>
  <Words>53</Words>
  <Application>Microsoft Office PowerPoint</Application>
  <PresentationFormat>Affichage à l'écran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148</cp:revision>
  <cp:lastPrinted>2019-03-12T10:51:36Z</cp:lastPrinted>
  <dcterms:created xsi:type="dcterms:W3CDTF">2009-09-18T14:11:12Z</dcterms:created>
  <dcterms:modified xsi:type="dcterms:W3CDTF">2019-05-07T14:36:12Z</dcterms:modified>
</cp:coreProperties>
</file>