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"/>
  </p:notesMasterIdLst>
  <p:sldIdLst>
    <p:sldId id="256" r:id="rId2"/>
  </p:sldIdLst>
  <p:sldSz cx="6858000" cy="9144000" type="screen4x3"/>
  <p:notesSz cx="7104063" cy="10234613"/>
  <p:defaultTextStyle>
    <a:defPPr>
      <a:defRPr lang="en-GB"/>
    </a:defPPr>
    <a:lvl1pPr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 baseline="30000">
        <a:solidFill>
          <a:schemeClr val="bg1"/>
        </a:solidFill>
        <a:latin typeface="Arial" charset="0"/>
        <a:ea typeface="ＭＳ Ｐゴシック" charset="-128"/>
        <a:cs typeface="+mn-cs"/>
      </a:defRPr>
    </a:lvl1pPr>
    <a:lvl2pPr marL="742950" indent="-28575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 baseline="30000">
        <a:solidFill>
          <a:schemeClr val="bg1"/>
        </a:solidFill>
        <a:latin typeface="Arial" charset="0"/>
        <a:ea typeface="ＭＳ Ｐゴシック" charset="-128"/>
        <a:cs typeface="+mn-cs"/>
      </a:defRPr>
    </a:lvl2pPr>
    <a:lvl3pPr marL="1143000" indent="-22860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 baseline="30000">
        <a:solidFill>
          <a:schemeClr val="bg1"/>
        </a:solidFill>
        <a:latin typeface="Arial" charset="0"/>
        <a:ea typeface="ＭＳ Ｐゴシック" charset="-128"/>
        <a:cs typeface="+mn-cs"/>
      </a:defRPr>
    </a:lvl3pPr>
    <a:lvl4pPr marL="1600200" indent="-22860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 baseline="30000">
        <a:solidFill>
          <a:schemeClr val="bg1"/>
        </a:solidFill>
        <a:latin typeface="Arial" charset="0"/>
        <a:ea typeface="ＭＳ Ｐゴシック" charset="-128"/>
        <a:cs typeface="+mn-cs"/>
      </a:defRPr>
    </a:lvl4pPr>
    <a:lvl5pPr marL="2057400" indent="-22860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 baseline="30000">
        <a:solidFill>
          <a:schemeClr val="bg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2400" kern="1200" baseline="30000">
        <a:solidFill>
          <a:schemeClr val="bg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sz="2400" kern="1200" baseline="30000">
        <a:solidFill>
          <a:schemeClr val="bg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sz="2400" kern="1200" baseline="30000">
        <a:solidFill>
          <a:schemeClr val="bg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sz="2400" kern="1200" baseline="30000">
        <a:solidFill>
          <a:schemeClr val="bg1"/>
        </a:solidFill>
        <a:latin typeface="Arial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 userDrawn="1">
          <p15:clr>
            <a:srgbClr val="A4A3A4"/>
          </p15:clr>
        </p15:guide>
        <p15:guide id="2" pos="2162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CCCC"/>
    <a:srgbClr val="CC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2496" y="4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7104063" cy="102346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36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fr-FR"/>
          </a:p>
        </p:txBody>
      </p:sp>
      <p:sp>
        <p:nvSpPr>
          <p:cNvPr id="2050" name="AutoShape 2"/>
          <p:cNvSpPr>
            <a:spLocks noChangeArrowheads="1"/>
          </p:cNvSpPr>
          <p:nvPr/>
        </p:nvSpPr>
        <p:spPr bwMode="auto">
          <a:xfrm>
            <a:off x="0" y="0"/>
            <a:ext cx="7104063" cy="102346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fr-FR"/>
          </a:p>
        </p:txBody>
      </p:sp>
      <p:sp>
        <p:nvSpPr>
          <p:cNvPr id="3076" name="Rectangle 3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-10618788" y="-11796713"/>
            <a:ext cx="9428163" cy="125714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sp>
      <p:sp>
        <p:nvSpPr>
          <p:cNvPr id="2052" name="Rectangle 4"/>
          <p:cNvSpPr>
            <a:spLocks noGrp="1" noChangeArrowheads="1"/>
          </p:cNvSpPr>
          <p:nvPr>
            <p:ph type="body"/>
          </p:nvPr>
        </p:nvSpPr>
        <p:spPr bwMode="auto">
          <a:xfrm>
            <a:off x="710091" y="4860927"/>
            <a:ext cx="5677531" cy="46005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fr-FR" noProof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114550" y="777875"/>
            <a:ext cx="2876550" cy="3836988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4099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10091" y="4860927"/>
            <a:ext cx="5682297" cy="4605338"/>
          </a:xfrm>
          <a:noFill/>
          <a:ln/>
        </p:spPr>
        <p:txBody>
          <a:bodyPr wrap="none" anchor="ctr"/>
          <a:lstStyle/>
          <a:p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14350" y="2840038"/>
            <a:ext cx="5829300" cy="1960562"/>
          </a:xfrm>
        </p:spPr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6B5677-F08F-4908-A928-C724EDB2E1AF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5577E5-39DA-486A-BC83-4922659F19AC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968875" y="366713"/>
            <a:ext cx="1541463" cy="7796212"/>
          </a:xfrm>
        </p:spPr>
        <p:txBody>
          <a:bodyPr vert="eaVert"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42900" y="366713"/>
            <a:ext cx="4473575" cy="7796212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DF8811-7E9E-4D91-B328-CC6474B845B8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13907F-4746-469C-9F1C-AC0B2F623DB9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41338" y="5875338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41338" y="3875088"/>
            <a:ext cx="5829300" cy="200025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5063AD-ED23-44D4-947C-647C1ECE0958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42900" y="2133600"/>
            <a:ext cx="3006725" cy="60293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502025" y="2133600"/>
            <a:ext cx="3008313" cy="60293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B98787-86C0-4E7B-B5C0-5EFF43DE383C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0" y="366713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0" y="2046288"/>
            <a:ext cx="3030538" cy="8540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42900" y="2900363"/>
            <a:ext cx="3030538" cy="52673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484563" y="2046288"/>
            <a:ext cx="3030537" cy="8540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484563" y="2900363"/>
            <a:ext cx="3030537" cy="52673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3AEF3C-A87D-490C-A6C5-8410900AFDD3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F738EB-EE2D-4F91-B63C-9CF5AB35E71A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4FFB3A-668D-412C-9FE7-65F91DE7FE70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0" y="363538"/>
            <a:ext cx="2255838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681288" y="363538"/>
            <a:ext cx="3833812" cy="780415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42900" y="1912938"/>
            <a:ext cx="2255838" cy="62547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0E6121-898B-4D79-B43A-8F9FD1003680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344613" y="6400800"/>
            <a:ext cx="4114800" cy="7556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344613" y="81756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344613" y="7156450"/>
            <a:ext cx="4114800" cy="10731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489690-FB08-4604-A015-AF78F9FCA91A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342900" y="366713"/>
            <a:ext cx="6167438" cy="151923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Cliquez pour éditer le format du texte-titre</a:t>
            </a: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342900" y="2133600"/>
            <a:ext cx="6167438" cy="60293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Cliquez pour éditer le format du plan de texte</a:t>
            </a:r>
          </a:p>
          <a:p>
            <a:pPr lvl="1"/>
            <a:r>
              <a:rPr lang="en-GB"/>
              <a:t>Second niveau de plan</a:t>
            </a:r>
          </a:p>
          <a:p>
            <a:pPr lvl="2"/>
            <a:r>
              <a:rPr lang="en-GB"/>
              <a:t>Troisième niveau de plan</a:t>
            </a:r>
          </a:p>
          <a:p>
            <a:pPr lvl="3"/>
            <a:r>
              <a:rPr lang="en-GB"/>
              <a:t>Quatrième niveau de plan</a:t>
            </a:r>
          </a:p>
          <a:p>
            <a:pPr lvl="4"/>
            <a:r>
              <a:rPr lang="en-GB"/>
              <a:t>Cinquième niveau de plan</a:t>
            </a:r>
          </a:p>
          <a:p>
            <a:pPr lvl="4"/>
            <a:r>
              <a:rPr lang="en-GB"/>
              <a:t>Sixième niveau de plan</a:t>
            </a:r>
          </a:p>
          <a:p>
            <a:pPr lvl="4"/>
            <a:r>
              <a:rPr lang="en-GB"/>
              <a:t>Septième niveau de plan</a:t>
            </a:r>
          </a:p>
          <a:p>
            <a:pPr lvl="4"/>
            <a:r>
              <a:rPr lang="en-GB"/>
              <a:t>Huitième niveau de plan</a:t>
            </a:r>
          </a:p>
          <a:p>
            <a:pPr lvl="4"/>
            <a:r>
              <a:rPr lang="en-GB"/>
              <a:t>Neuvième niveau de plan</a:t>
            </a:r>
          </a:p>
        </p:txBody>
      </p:sp>
      <p:sp>
        <p:nvSpPr>
          <p:cNvPr id="2" name="Text Box 3"/>
          <p:cNvSpPr txBox="1">
            <a:spLocks noChangeArrowheads="1"/>
          </p:cNvSpPr>
          <p:nvPr/>
        </p:nvSpPr>
        <p:spPr bwMode="auto">
          <a:xfrm>
            <a:off x="342900" y="8326438"/>
            <a:ext cx="1600200" cy="635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fr-FR"/>
          </a:p>
        </p:txBody>
      </p:sp>
      <p:sp>
        <p:nvSpPr>
          <p:cNvPr id="1028" name="Text Box 4"/>
          <p:cNvSpPr txBox="1">
            <a:spLocks noChangeArrowheads="1"/>
          </p:cNvSpPr>
          <p:nvPr/>
        </p:nvSpPr>
        <p:spPr bwMode="auto">
          <a:xfrm>
            <a:off x="2343150" y="8326438"/>
            <a:ext cx="2171700" cy="635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fr-F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914900" y="8326438"/>
            <a:ext cx="1595438" cy="6302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fld id="{07988F14-33A9-4B0F-9D32-32415B37D444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+mj-lt"/>
          <a:ea typeface="ＭＳ Ｐゴシック" charset="-128"/>
          <a:cs typeface="+mj-cs"/>
        </a:defRPr>
      </a:lvl1pPr>
      <a:lvl2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ＭＳ Ｐゴシック" charset="-128"/>
        </a:defRPr>
      </a:lvl2pPr>
      <a:lvl3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ＭＳ Ｐゴシック" charset="-128"/>
        </a:defRPr>
      </a:lvl3pPr>
      <a:lvl4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ＭＳ Ｐゴシック" charset="-128"/>
        </a:defRPr>
      </a:lvl4pPr>
      <a:lvl5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ＭＳ Ｐゴシック" charset="-128"/>
        </a:defRPr>
      </a:lvl5pPr>
      <a:lvl6pPr marL="25146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ＭＳ Ｐゴシック" charset="-128"/>
        </a:defRPr>
      </a:lvl6pPr>
      <a:lvl7pPr marL="29718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ＭＳ Ｐゴシック" charset="-128"/>
        </a:defRPr>
      </a:lvl7pPr>
      <a:lvl8pPr marL="34290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ＭＳ Ｐゴシック" charset="-128"/>
        </a:defRPr>
      </a:lvl8pPr>
      <a:lvl9pPr marL="38862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ＭＳ Ｐゴシック" charset="-128"/>
        </a:defRPr>
      </a:lvl9pPr>
    </p:titleStyle>
    <p:bodyStyle>
      <a:lvl1pPr marL="342900" indent="-342900" algn="l" defTabSz="449263" rtl="0" eaLnBrk="0" fontAlgn="base" hangingPunct="0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>
          <a:solidFill>
            <a:srgbClr val="000000"/>
          </a:solidFill>
          <a:latin typeface="+mn-lt"/>
          <a:ea typeface="ＭＳ Ｐゴシック" charset="-128"/>
          <a:cs typeface="+mn-cs"/>
        </a:defRPr>
      </a:lvl1pPr>
      <a:lvl2pPr marL="742950" indent="-285750" algn="l" defTabSz="449263" rtl="0" eaLnBrk="0" fontAlgn="base" hangingPunct="0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800">
          <a:solidFill>
            <a:srgbClr val="000000"/>
          </a:solidFill>
          <a:latin typeface="+mn-lt"/>
          <a:ea typeface="ＭＳ Ｐゴシック" charset="-128"/>
          <a:cs typeface="Arial" charset="0"/>
        </a:defRPr>
      </a:lvl2pPr>
      <a:lvl3pPr marL="11430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>
          <a:solidFill>
            <a:srgbClr val="000000"/>
          </a:solidFill>
          <a:latin typeface="+mn-lt"/>
          <a:ea typeface="ＭＳ Ｐゴシック" charset="-128"/>
          <a:cs typeface="Arial" charset="0"/>
        </a:defRPr>
      </a:lvl3pPr>
      <a:lvl4pPr marL="1600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ＭＳ Ｐゴシック" charset="-128"/>
          <a:cs typeface="Arial" charset="0"/>
        </a:defRPr>
      </a:lvl4pPr>
      <a:lvl5pPr marL="20574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ＭＳ Ｐゴシック" charset="-128"/>
          <a:cs typeface="Arial" charset="0"/>
        </a:defRPr>
      </a:lvl5pPr>
      <a:lvl6pPr marL="25146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Arial" charset="0"/>
        </a:defRPr>
      </a:lvl6pPr>
      <a:lvl7pPr marL="29718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Arial" charset="0"/>
        </a:defRPr>
      </a:lvl7pPr>
      <a:lvl8pPr marL="34290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Arial" charset="0"/>
        </a:defRPr>
      </a:lvl8pPr>
      <a:lvl9pPr marL="3886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Arial" charset="0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0" y="3779838"/>
            <a:ext cx="6858000" cy="4427537"/>
          </a:xfrm>
          <a:prstGeom prst="rect">
            <a:avLst/>
          </a:prstGeom>
          <a:gradFill rotWithShape="0">
            <a:gsLst>
              <a:gs pos="0">
                <a:srgbClr val="33CCCC"/>
              </a:gs>
              <a:gs pos="100000">
                <a:srgbClr val="FFFFFF"/>
              </a:gs>
            </a:gsLst>
            <a:lin ang="5400000" scaled="1"/>
          </a:gra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188913" y="7019925"/>
            <a:ext cx="6524625" cy="946150"/>
          </a:xfrm>
          <a:prstGeom prst="rect">
            <a:avLst/>
          </a:prstGeom>
          <a:solidFill>
            <a:srgbClr val="CC0099"/>
          </a:solidFill>
          <a:ln w="9360">
            <a:solidFill>
              <a:srgbClr val="D60093"/>
            </a:solidFill>
            <a:miter lim="800000"/>
            <a:headEnd/>
            <a:tailEnd/>
          </a:ln>
          <a:effectLst>
            <a:outerShdw dist="107933" dir="2700000" algn="ctr" rotWithShape="0">
              <a:srgbClr val="808080">
                <a:alpha val="50027"/>
              </a:srgb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fr-FR"/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15094" y="4427984"/>
            <a:ext cx="6561138" cy="237206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 algn="ctr"/>
            <a:r>
              <a:rPr lang="fr-FR" sz="2800" b="1" baseline="0" dirty="0">
                <a:solidFill>
                  <a:srgbClr val="333399"/>
                </a:solidFill>
                <a:latin typeface="Verdana" charset="0"/>
                <a:cs typeface="Arial Unicode MS" charset="0"/>
              </a:rPr>
              <a:t>«Diabète et ulcère de jambe: quel diagnostic pour quel traitement?</a:t>
            </a:r>
            <a:r>
              <a:rPr lang="fr-FR" sz="2000" b="1" baseline="0" dirty="0">
                <a:solidFill>
                  <a:srgbClr val="333399"/>
                </a:solidFill>
                <a:latin typeface="Verdana" charset="0"/>
              </a:rPr>
              <a:t> »</a:t>
            </a:r>
            <a:br>
              <a:rPr lang="fr-FR" sz="2800" b="1" baseline="0" dirty="0">
                <a:solidFill>
                  <a:srgbClr val="333399"/>
                </a:solidFill>
                <a:latin typeface="Verdana" charset="0"/>
                <a:cs typeface="Arial Unicode MS" charset="0"/>
              </a:rPr>
            </a:br>
            <a:br>
              <a:rPr lang="fr-FR" sz="3600" b="1" baseline="0" dirty="0">
                <a:solidFill>
                  <a:srgbClr val="333399"/>
                </a:solidFill>
                <a:latin typeface="Verdana" charset="0"/>
                <a:cs typeface="Arial Unicode MS" charset="0"/>
              </a:rPr>
            </a:br>
            <a:r>
              <a:rPr lang="de-DE" sz="2800" b="1" dirty="0" err="1">
                <a:solidFill>
                  <a:srgbClr val="333399"/>
                </a:solidFill>
                <a:latin typeface="Verdana" charset="0"/>
              </a:rPr>
              <a:t>Dr</a:t>
            </a:r>
            <a:r>
              <a:rPr lang="de-DE" sz="2800" b="1" dirty="0">
                <a:solidFill>
                  <a:srgbClr val="333399"/>
                </a:solidFill>
                <a:latin typeface="Verdana" charset="0"/>
              </a:rPr>
              <a:t> KOMBO BAYONNE Edith Sophie</a:t>
            </a:r>
            <a:endParaRPr lang="fr-FR" baseline="0" dirty="0">
              <a:solidFill>
                <a:srgbClr val="333399"/>
              </a:solidFill>
              <a:latin typeface="Verdana" charset="0"/>
              <a:cs typeface="Arial Unicode MS" charset="0"/>
            </a:endParaRPr>
          </a:p>
        </p:txBody>
      </p:sp>
      <p:sp>
        <p:nvSpPr>
          <p:cNvPr id="3077" name="Rectangle 5"/>
          <p:cNvSpPr>
            <a:spLocks noChangeArrowheads="1"/>
          </p:cNvSpPr>
          <p:nvPr/>
        </p:nvSpPr>
        <p:spPr bwMode="auto">
          <a:xfrm>
            <a:off x="115888" y="3419475"/>
            <a:ext cx="6524625" cy="870449"/>
          </a:xfrm>
          <a:prstGeom prst="rect">
            <a:avLst/>
          </a:prstGeom>
          <a:solidFill>
            <a:srgbClr val="CC0099"/>
          </a:solidFill>
          <a:ln w="9360">
            <a:solidFill>
              <a:srgbClr val="D60093"/>
            </a:solidFill>
            <a:miter lim="800000"/>
            <a:headEnd/>
            <a:tailEnd/>
          </a:ln>
          <a:effectLst>
            <a:outerShdw dist="107933" dir="2700000" algn="ctr" rotWithShape="0">
              <a:srgbClr val="808080">
                <a:alpha val="50027"/>
              </a:srgbClr>
            </a:outerShdw>
          </a:effectLst>
        </p:spPr>
        <p:txBody>
          <a:bodyPr wrap="none"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2054" name="AutoShape 7"/>
          <p:cNvSpPr>
            <a:spLocks noChangeArrowheads="1"/>
          </p:cNvSpPr>
          <p:nvPr/>
        </p:nvSpPr>
        <p:spPr bwMode="auto">
          <a:xfrm rot="10800000">
            <a:off x="0" y="4763"/>
            <a:ext cx="6858000" cy="539750"/>
          </a:xfrm>
          <a:prstGeom prst="rtTriangle">
            <a:avLst/>
          </a:prstGeom>
          <a:solidFill>
            <a:srgbClr val="00FFFF"/>
          </a:solidFill>
          <a:ln w="9360">
            <a:solidFill>
              <a:srgbClr val="00FF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2055" name="Rectangle 8"/>
          <p:cNvSpPr>
            <a:spLocks noChangeArrowheads="1"/>
          </p:cNvSpPr>
          <p:nvPr/>
        </p:nvSpPr>
        <p:spPr bwMode="auto">
          <a:xfrm>
            <a:off x="3411538" y="1027113"/>
            <a:ext cx="3186112" cy="1960562"/>
          </a:xfrm>
          <a:prstGeom prst="rect">
            <a:avLst/>
          </a:prstGeom>
          <a:solidFill>
            <a:srgbClr val="000080">
              <a:alpha val="9804"/>
            </a:srgbClr>
          </a:solidFill>
          <a:ln w="19080">
            <a:solidFill>
              <a:srgbClr val="333399"/>
            </a:solidFill>
            <a:miter lim="800000"/>
            <a:headEnd/>
            <a:tailEnd/>
          </a:ln>
        </p:spPr>
        <p:txBody>
          <a:bodyPr lIns="54000" tIns="46800" rIns="54000" bIns="46800"/>
          <a:lstStyle/>
          <a:p>
            <a:pPr algn="ct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fr-FR" sz="1400" b="1" baseline="0" dirty="0">
                <a:solidFill>
                  <a:srgbClr val="000080"/>
                </a:solidFill>
                <a:latin typeface="Verdana" charset="0"/>
                <a:ea typeface="MS Mincho" pitchFamily="49" charset="-128"/>
              </a:rPr>
              <a:t>Session</a:t>
            </a:r>
            <a:r>
              <a:rPr lang="fr-FR" sz="1600" b="1" baseline="0" dirty="0">
                <a:solidFill>
                  <a:srgbClr val="000080"/>
                </a:solidFill>
                <a:latin typeface="Verdana" charset="0"/>
                <a:ea typeface="MS Mincho" pitchFamily="49" charset="-128"/>
              </a:rPr>
              <a:t> 11 AVRIL </a:t>
            </a:r>
            <a:r>
              <a:rPr lang="fr-FR" sz="1400" b="1" baseline="0" dirty="0">
                <a:solidFill>
                  <a:srgbClr val="000080"/>
                </a:solidFill>
                <a:latin typeface="Verdana" charset="0"/>
                <a:ea typeface="MS Mincho" pitchFamily="49" charset="-128"/>
              </a:rPr>
              <a:t>2019:         </a:t>
            </a:r>
          </a:p>
          <a:p>
            <a:pPr algn="ct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fr-FR" sz="1400" b="1" baseline="0" dirty="0">
              <a:solidFill>
                <a:srgbClr val="000080"/>
              </a:solidFill>
              <a:latin typeface="Verdana" charset="0"/>
              <a:ea typeface="MS Mincho" pitchFamily="49" charset="-128"/>
            </a:endParaRPr>
          </a:p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fr-FR" sz="1400" b="1" baseline="0" dirty="0">
                <a:solidFill>
                  <a:srgbClr val="000080"/>
                </a:solidFill>
                <a:latin typeface="Verdana" charset="0"/>
                <a:ea typeface="MS Mincho" pitchFamily="49" charset="-128"/>
              </a:rPr>
              <a:t>Heure………………………(GMT)</a:t>
            </a:r>
          </a:p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fr-FR" sz="1400" b="1" baseline="0" dirty="0">
              <a:solidFill>
                <a:srgbClr val="000080"/>
              </a:solidFill>
              <a:latin typeface="Verdana" charset="0"/>
              <a:ea typeface="MS Mincho" pitchFamily="49" charset="-128"/>
            </a:endParaRPr>
          </a:p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fr-FR" sz="1400" b="1" baseline="0" dirty="0">
                <a:solidFill>
                  <a:srgbClr val="000080"/>
                </a:solidFill>
                <a:latin typeface="Verdana" charset="0"/>
                <a:ea typeface="MS Mincho" pitchFamily="49" charset="-128"/>
              </a:rPr>
              <a:t>Lieu……………………………….….</a:t>
            </a:r>
          </a:p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fr-FR" sz="1400" b="1" baseline="0" dirty="0">
              <a:solidFill>
                <a:srgbClr val="000080"/>
              </a:solidFill>
              <a:latin typeface="Verdana" charset="0"/>
              <a:ea typeface="MS Mincho" pitchFamily="49" charset="-128"/>
            </a:endParaRPr>
          </a:p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fr-FR" sz="1400" b="1" baseline="0" dirty="0">
                <a:solidFill>
                  <a:srgbClr val="000080"/>
                </a:solidFill>
                <a:latin typeface="Verdana" charset="0"/>
                <a:ea typeface="MS Mincho" pitchFamily="49" charset="-128"/>
              </a:rPr>
              <a:t>Salle………………………………….</a:t>
            </a:r>
          </a:p>
        </p:txBody>
      </p:sp>
      <p:sp>
        <p:nvSpPr>
          <p:cNvPr id="2056" name="Rectangle 9"/>
          <p:cNvSpPr>
            <a:spLocks noChangeArrowheads="1"/>
          </p:cNvSpPr>
          <p:nvPr/>
        </p:nvSpPr>
        <p:spPr bwMode="auto">
          <a:xfrm>
            <a:off x="1557338" y="7164388"/>
            <a:ext cx="4154487" cy="6477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1800" baseline="0">
                <a:solidFill>
                  <a:srgbClr val="FFFFFF"/>
                </a:solidFill>
                <a:latin typeface="Verdana" charset="0"/>
              </a:rPr>
              <a:t>Pour en savoir plus, visitez le site </a:t>
            </a:r>
          </a:p>
          <a:p>
            <a:pPr algn="ct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1800" baseline="0">
                <a:solidFill>
                  <a:srgbClr val="FFFFFF"/>
                </a:solidFill>
                <a:latin typeface="Verdana" charset="0"/>
              </a:rPr>
              <a:t>www.e-diabete.org</a:t>
            </a:r>
          </a:p>
        </p:txBody>
      </p:sp>
      <p:pic>
        <p:nvPicPr>
          <p:cNvPr id="2057" name="Picture 1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5283200" y="755650"/>
            <a:ext cx="1584325" cy="9842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pic>
        <p:nvPicPr>
          <p:cNvPr id="2058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628775" y="1763713"/>
            <a:ext cx="1485900" cy="1252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grpSp>
        <p:nvGrpSpPr>
          <p:cNvPr id="2" name="Groupe 17"/>
          <p:cNvGrpSpPr/>
          <p:nvPr/>
        </p:nvGrpSpPr>
        <p:grpSpPr>
          <a:xfrm rot="20310400">
            <a:off x="366357" y="1264638"/>
            <a:ext cx="1287826" cy="428387"/>
            <a:chOff x="-2187624" y="539552"/>
            <a:chExt cx="2187624" cy="504056"/>
          </a:xfrm>
          <a:solidFill>
            <a:srgbClr val="33CCCC"/>
          </a:solidFill>
          <a:effectLst>
            <a:outerShdw blurRad="50800" dist="50800" dir="5400000" algn="ctr" rotWithShape="0">
              <a:schemeClr val="tx1"/>
            </a:outerShdw>
          </a:effectLst>
        </p:grpSpPr>
        <p:sp>
          <p:nvSpPr>
            <p:cNvPr id="15" name="Rectangle 5"/>
            <p:cNvSpPr>
              <a:spLocks noChangeArrowheads="1"/>
            </p:cNvSpPr>
            <p:nvPr/>
          </p:nvSpPr>
          <p:spPr bwMode="auto">
            <a:xfrm>
              <a:off x="-2187624" y="539552"/>
              <a:ext cx="2187624" cy="504056"/>
            </a:xfrm>
            <a:prstGeom prst="rect">
              <a:avLst/>
            </a:prstGeom>
            <a:grpFill/>
            <a:ln w="9360">
              <a:solidFill>
                <a:schemeClr val="accent3"/>
              </a:solidFill>
              <a:miter lim="800000"/>
              <a:headEnd/>
              <a:tailEnd/>
            </a:ln>
            <a:effectLst>
              <a:outerShdw dist="107933" dir="2700000" algn="ctr" rotWithShape="0">
                <a:srgbClr val="808080">
                  <a:alpha val="50027"/>
                </a:srgbClr>
              </a:outerShdw>
            </a:effectLst>
          </p:spPr>
          <p:style>
            <a:lnRef idx="0">
              <a:scrgbClr r="0" g="0" b="0"/>
            </a:lnRef>
            <a:fillRef idx="1002">
              <a:schemeClr val="dk2"/>
            </a:fillRef>
            <a:effectRef idx="0">
              <a:scrgbClr r="0" g="0" b="0"/>
            </a:effectRef>
            <a:fontRef idx="major"/>
          </p:style>
          <p:txBody>
            <a:bodyPr wrap="none" anchor="ctr"/>
            <a:lstStyle/>
            <a:p>
              <a:pPr algn="ctr">
                <a:defRPr/>
              </a:pPr>
              <a:endParaRPr lang="fr-FR" sz="1600" b="1" dirty="0">
                <a:solidFill>
                  <a:schemeClr val="tx1"/>
                </a:solidFill>
              </a:endParaRPr>
            </a:p>
          </p:txBody>
        </p:sp>
        <p:sp>
          <p:nvSpPr>
            <p:cNvPr id="17" name="ZoneTexte 16"/>
            <p:cNvSpPr txBox="1"/>
            <p:nvPr/>
          </p:nvSpPr>
          <p:spPr>
            <a:xfrm>
              <a:off x="-2187624" y="640717"/>
              <a:ext cx="2187622" cy="307820"/>
            </a:xfrm>
            <a:prstGeom prst="rect">
              <a:avLst/>
            </a:prstGeom>
            <a:grpFill/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fr-FR" sz="1100" b="1" baseline="0" dirty="0">
                  <a:solidFill>
                    <a:schemeClr val="tx1"/>
                  </a:solidFill>
                </a:rPr>
                <a:t>prochain cours</a:t>
              </a:r>
              <a:endParaRPr lang="fr-FR" sz="1100" b="1" dirty="0">
                <a:solidFill>
                  <a:schemeClr val="tx1"/>
                </a:solidFill>
              </a:endParaRPr>
            </a:p>
          </p:txBody>
        </p:sp>
      </p:grpSp>
      <p:sp>
        <p:nvSpPr>
          <p:cNvPr id="2060" name="ZoneTexte 17"/>
          <p:cNvSpPr txBox="1">
            <a:spLocks noChangeArrowheads="1"/>
          </p:cNvSpPr>
          <p:nvPr/>
        </p:nvSpPr>
        <p:spPr bwMode="auto">
          <a:xfrm>
            <a:off x="173831" y="3566790"/>
            <a:ext cx="6408737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de-DE" b="1" dirty="0">
                <a:latin typeface="Verdana" charset="0"/>
              </a:rPr>
              <a:t>Le </a:t>
            </a:r>
            <a:r>
              <a:rPr lang="de-DE" b="1" dirty="0" err="1">
                <a:latin typeface="Verdana" charset="0"/>
              </a:rPr>
              <a:t>Dr</a:t>
            </a:r>
            <a:r>
              <a:rPr lang="de-DE" b="1" dirty="0">
                <a:latin typeface="Verdana" charset="0"/>
              </a:rPr>
              <a:t> KOMBO BAYONNE </a:t>
            </a:r>
            <a:r>
              <a:rPr lang="fr-FR" b="1" dirty="0">
                <a:latin typeface="Verdana" charset="0"/>
              </a:rPr>
              <a:t>Traoré</a:t>
            </a:r>
            <a:r>
              <a:rPr lang="fr-FR" b="1" dirty="0"/>
              <a:t> </a:t>
            </a:r>
            <a:r>
              <a:rPr lang="fr-FR" dirty="0"/>
              <a:t>nous fera partager son expérience et répondra en direct à vos questions.</a:t>
            </a:r>
          </a:p>
        </p:txBody>
      </p:sp>
      <p:pic>
        <p:nvPicPr>
          <p:cNvPr id="2061" name="Picture 16" descr="D:\Prod\UNFM - E-diab &amp; E-Péd\_DUDAL Cours\e-Diab_2016-03-10\e-diabete1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9375" y="179388"/>
            <a:ext cx="3349625" cy="72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62" name="Image 17" descr="footer-e-diabete.png"/>
          <p:cNvPicPr>
            <a:picLocks noChangeAspect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341438" y="8172450"/>
            <a:ext cx="4108450" cy="654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hème Office">
  <a:themeElements>
    <a:clrScheme name="Thème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Thème Office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3000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ＭＳ Ｐゴシック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3000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ＭＳ Ｐゴシック" charset="-128"/>
          </a:defRPr>
        </a:defPPr>
      </a:lstStyle>
    </a:lnDef>
  </a:objectDefaults>
  <a:extraClrSchemeLst>
    <a:extraClrScheme>
      <a:clrScheme name="Thème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hème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hème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hème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hème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hème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hème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1760</TotalTime>
  <Words>59</Words>
  <Application>Microsoft Office PowerPoint</Application>
  <PresentationFormat>Affichage à l'écran (4:3)</PresentationFormat>
  <Paragraphs>12</Paragraphs>
  <Slides>1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Times New Roman</vt:lpstr>
      <vt:lpstr>Verdana</vt:lpstr>
      <vt:lpstr>Thème Office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fr50013</dc:creator>
  <cp:lastModifiedBy>Thomas Baratier</cp:lastModifiedBy>
  <cp:revision>147</cp:revision>
  <cp:lastPrinted>2019-03-12T10:51:36Z</cp:lastPrinted>
  <dcterms:created xsi:type="dcterms:W3CDTF">2009-09-18T14:11:12Z</dcterms:created>
  <dcterms:modified xsi:type="dcterms:W3CDTF">2019-04-08T11:23:06Z</dcterms:modified>
</cp:coreProperties>
</file>