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02" userDrawn="1">
          <p15:clr>
            <a:srgbClr val="A4A3A4"/>
          </p15:clr>
        </p15:guide>
        <p15:guide id="2" pos="22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2"/>
        <p:guide pos="22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502900" y="-11066463"/>
            <a:ext cx="8845550" cy="1179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31195" y="4560087"/>
            <a:ext cx="5846271" cy="43158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730250"/>
            <a:ext cx="2700338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195" y="4560087"/>
            <a:ext cx="5851178" cy="4320317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427984"/>
            <a:ext cx="6561138" cy="27208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</a:t>
            </a:r>
            <a:r>
              <a:rPr lang="fr-FR" sz="2800" b="1" baseline="0" dirty="0">
                <a:solidFill>
                  <a:srgbClr val="333399"/>
                </a:solidFill>
                <a:latin typeface="Verdana" charset="0"/>
              </a:rPr>
              <a:t>Education thérapeutique et suivi des personnes atteintes de diabète en Afrique »</a:t>
            </a: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fr-FR" sz="2800" b="1" dirty="0">
                <a:solidFill>
                  <a:srgbClr val="333399"/>
                </a:solidFill>
                <a:latin typeface="Verdana" charset="0"/>
              </a:rPr>
              <a:t>Dr Charley </a:t>
            </a:r>
            <a:r>
              <a:rPr lang="fr-FR" sz="2800" b="1" dirty="0" err="1">
                <a:solidFill>
                  <a:srgbClr val="333399"/>
                </a:solidFill>
                <a:latin typeface="Verdana" charset="0"/>
              </a:rPr>
              <a:t>Loumade</a:t>
            </a:r>
            <a:r>
              <a:rPr lang="fr-FR" sz="2800" b="1" dirty="0">
                <a:solidFill>
                  <a:srgbClr val="333399"/>
                </a:solidFill>
                <a:latin typeface="Verdana" charset="0"/>
              </a:rPr>
              <a:t> ELENGA BONGO </a:t>
            </a:r>
            <a:br>
              <a:rPr lang="fr-FR" sz="2800" b="1" dirty="0">
                <a:solidFill>
                  <a:srgbClr val="333399"/>
                </a:solidFill>
                <a:latin typeface="Verdana" charset="0"/>
              </a:rPr>
            </a:br>
            <a:r>
              <a:rPr lang="fr-FR" b="1" dirty="0">
                <a:solidFill>
                  <a:srgbClr val="333399"/>
                </a:solidFill>
                <a:latin typeface="Verdana" charset="0"/>
              </a:rPr>
              <a:t>(République du Congo)</a:t>
            </a:r>
            <a:endParaRPr lang="fr-FR" b="1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10 JANVIER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2019: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/>
              <a:t>Le </a:t>
            </a:r>
            <a:r>
              <a:rPr lang="fr-FR" b="1" dirty="0"/>
              <a:t>Dr Charley </a:t>
            </a:r>
            <a:r>
              <a:rPr lang="fr-FR" b="1" dirty="0" err="1"/>
              <a:t>Loumade</a:t>
            </a:r>
            <a:r>
              <a:rPr lang="fr-FR" b="1" dirty="0"/>
              <a:t> ELENGA BONGO, </a:t>
            </a:r>
            <a:r>
              <a:rPr lang="fr-FR" dirty="0"/>
              <a:t>nous fera partager son expérience et répondra en direct à vos questions.</a:t>
            </a:r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</TotalTime>
  <Words>60</Words>
  <Application>Microsoft Office PowerPoint</Application>
  <PresentationFormat>Affichage à l'écran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</cp:lastModifiedBy>
  <cp:revision>142</cp:revision>
  <cp:lastPrinted>2018-05-03T08:02:03Z</cp:lastPrinted>
  <dcterms:created xsi:type="dcterms:W3CDTF">2009-09-18T14:11:12Z</dcterms:created>
  <dcterms:modified xsi:type="dcterms:W3CDTF">2019-01-04T15:07:54Z</dcterms:modified>
</cp:coreProperties>
</file>