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7208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sz="2800" b="1" baseline="0" dirty="0">
                <a:solidFill>
                  <a:srgbClr val="333399"/>
                </a:solidFill>
                <a:latin typeface="Verdana" charset="0"/>
              </a:rPr>
              <a:t>Education thérapeutique et suivi des personnes atteintes de diabète en Afrique »</a:t>
            </a: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2800" b="1" dirty="0">
                <a:solidFill>
                  <a:srgbClr val="333399"/>
                </a:solidFill>
                <a:latin typeface="Verdana" charset="0"/>
              </a:rPr>
              <a:t>Dr Charley </a:t>
            </a:r>
            <a:r>
              <a:rPr lang="fr-FR" sz="2800" b="1" dirty="0" err="1">
                <a:solidFill>
                  <a:srgbClr val="333399"/>
                </a:solidFill>
                <a:latin typeface="Verdana" charset="0"/>
              </a:rPr>
              <a:t>Loumade</a:t>
            </a:r>
            <a:r>
              <a:rPr lang="fr-FR" sz="2800" b="1" dirty="0">
                <a:solidFill>
                  <a:srgbClr val="333399"/>
                </a:solidFill>
                <a:latin typeface="Verdana" charset="0"/>
              </a:rPr>
              <a:t> ELENGA BONGO </a:t>
            </a:r>
            <a:br>
              <a:rPr lang="fr-FR" sz="2800" b="1" dirty="0">
                <a:solidFill>
                  <a:srgbClr val="333399"/>
                </a:solidFill>
                <a:latin typeface="Verdana" charset="0"/>
              </a:rPr>
            </a:br>
            <a:r>
              <a:rPr lang="fr-FR" b="1" dirty="0">
                <a:solidFill>
                  <a:srgbClr val="333399"/>
                </a:solidFill>
                <a:latin typeface="Verdana" charset="0"/>
              </a:rPr>
              <a:t>(République du Congo)</a:t>
            </a:r>
            <a:endParaRPr lang="fr-FR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10 JANVIER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 </a:t>
            </a:r>
            <a:r>
              <a:rPr lang="fr-FR" b="1" dirty="0"/>
              <a:t>Dr Charley </a:t>
            </a:r>
            <a:r>
              <a:rPr lang="fr-FR" b="1" dirty="0" err="1"/>
              <a:t>Loumade</a:t>
            </a:r>
            <a:r>
              <a:rPr lang="fr-FR" b="1" dirty="0"/>
              <a:t> ELENGA BONGO,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60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142</cp:revision>
  <cp:lastPrinted>2018-05-03T08:02:03Z</cp:lastPrinted>
  <dcterms:created xsi:type="dcterms:W3CDTF">2009-09-18T14:11:12Z</dcterms:created>
  <dcterms:modified xsi:type="dcterms:W3CDTF">2019-01-04T15:07:54Z</dcterms:modified>
</cp:coreProperties>
</file>