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315200" cy="96012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02" userDrawn="1">
          <p15:clr>
            <a:srgbClr val="A4A3A4"/>
          </p15:clr>
        </p15:guide>
        <p15:guide id="2" pos="22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2496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02"/>
        <p:guide pos="22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502900" y="-11066463"/>
            <a:ext cx="8845550" cy="1179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31195" y="4560087"/>
            <a:ext cx="5846271" cy="43158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8225" y="730250"/>
            <a:ext cx="2700338" cy="35988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195" y="4560087"/>
            <a:ext cx="5851178" cy="4320317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019925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5094" y="4427984"/>
            <a:ext cx="6561138" cy="2628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</a:t>
            </a:r>
            <a:r>
              <a:rPr lang="fr-FR" sz="2800" b="1" baseline="0" dirty="0">
                <a:solidFill>
                  <a:srgbClr val="333399"/>
                </a:solidFill>
                <a:latin typeface="Verdana" charset="0"/>
              </a:rPr>
              <a:t>Prise en charge des plaies du pied diabétique : comment faire la décharge en milieu défavorisé ?</a:t>
            </a:r>
            <a:b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endParaRPr lang="fr-FR" sz="1000" b="1" dirty="0">
              <a:solidFill>
                <a:srgbClr val="333399"/>
              </a:solidFill>
              <a:latin typeface="Verdana" charset="0"/>
            </a:endParaRPr>
          </a:p>
          <a:p>
            <a:pPr algn="ctr"/>
            <a:r>
              <a:rPr lang="fr-FR" sz="2000" b="1" baseline="0" dirty="0">
                <a:solidFill>
                  <a:srgbClr val="333399"/>
                </a:solidFill>
                <a:latin typeface="Verdana" charset="0"/>
              </a:rPr>
              <a:t>Dr Mesmin </a:t>
            </a:r>
            <a:r>
              <a:rPr lang="fr-FR" sz="2000" b="1" baseline="0" dirty="0" err="1">
                <a:solidFill>
                  <a:srgbClr val="333399"/>
                </a:solidFill>
                <a:latin typeface="Verdana" charset="0"/>
              </a:rPr>
              <a:t>Dehayem</a:t>
            </a:r>
            <a:r>
              <a:rPr lang="fr-FR" sz="2000" b="1" baseline="0" dirty="0">
                <a:solidFill>
                  <a:srgbClr val="333399"/>
                </a:solidFill>
                <a:latin typeface="Verdana" charset="0"/>
              </a:rPr>
              <a:t> ,</a:t>
            </a:r>
            <a:br>
              <a:rPr lang="fr-FR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r>
              <a:rPr lang="fr-FR" sz="1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Cameroun</a:t>
            </a:r>
            <a:endParaRPr lang="fr-FR" sz="2800" b="1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870449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 13 DECEMBRE 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2018:  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Heure………………………(GMT)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164388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73831" y="3566790"/>
            <a:ext cx="64087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/>
              <a:t>Le </a:t>
            </a:r>
            <a:r>
              <a:rPr lang="fr-FR" b="1" dirty="0"/>
              <a:t>Dr Mesmin </a:t>
            </a:r>
            <a:r>
              <a:rPr lang="fr-FR" b="1" dirty="0" err="1"/>
              <a:t>Dehayem</a:t>
            </a:r>
            <a:r>
              <a:rPr lang="fr-FR" b="1" dirty="0"/>
              <a:t>, </a:t>
            </a:r>
            <a:r>
              <a:rPr lang="fr-FR" dirty="0"/>
              <a:t>nous fera partager son expérience et répondra en direct à vos questions.</a:t>
            </a:r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172450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Words>64</Words>
  <Application>Microsoft Office PowerPoint</Application>
  <PresentationFormat>Affichage à l'écran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</cp:lastModifiedBy>
  <cp:revision>141</cp:revision>
  <cp:lastPrinted>2018-05-03T08:02:03Z</cp:lastPrinted>
  <dcterms:created xsi:type="dcterms:W3CDTF">2009-09-18T14:11:12Z</dcterms:created>
  <dcterms:modified xsi:type="dcterms:W3CDTF">2018-12-04T17:02:38Z</dcterms:modified>
</cp:coreProperties>
</file>