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5" y="4560087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5" y="4560087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688136"/>
            <a:ext cx="6561138" cy="18898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sz="3600" b="1" baseline="0" dirty="0">
                <a:solidFill>
                  <a:srgbClr val="333399"/>
                </a:solidFill>
                <a:latin typeface="Verdana" charset="0"/>
              </a:rPr>
              <a:t>Diabète et hépatites virales chroniques» </a:t>
            </a: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endParaRPr lang="fr-FR" sz="10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Dr </a:t>
            </a:r>
            <a:r>
              <a:rPr lang="fr-FR" sz="2000" b="1" baseline="0" dirty="0" err="1">
                <a:solidFill>
                  <a:srgbClr val="333399"/>
                </a:solidFill>
                <a:latin typeface="Verdana" charset="0"/>
              </a:rPr>
              <a:t>Clausina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 AHOUI</a:t>
            </a:r>
            <a:b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1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Congo</a:t>
            </a:r>
            <a:endParaRPr lang="fr-FR" sz="2800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14 JUIN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2018: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Le </a:t>
            </a:r>
            <a:r>
              <a:rPr lang="fr-FR" b="1" dirty="0"/>
              <a:t>Dr </a:t>
            </a:r>
            <a:r>
              <a:rPr lang="fr-FR" b="1" dirty="0" err="1"/>
              <a:t>Clausina</a:t>
            </a:r>
            <a:r>
              <a:rPr lang="fr-FR" b="1" dirty="0"/>
              <a:t> AHOUI </a:t>
            </a:r>
            <a:r>
              <a:rPr lang="fr-FR" dirty="0"/>
              <a:t>nous fera partager son expérience et répondra en direct à vos questions.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52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MS PGothic</vt:lpstr>
      <vt:lpstr>Arial</vt:lpstr>
      <vt:lpstr>Arial Unicode MS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138</cp:revision>
  <cp:lastPrinted>2018-05-03T08:02:03Z</cp:lastPrinted>
  <dcterms:created xsi:type="dcterms:W3CDTF">2009-09-18T14:11:12Z</dcterms:created>
  <dcterms:modified xsi:type="dcterms:W3CDTF">2018-06-11T07:40:04Z</dcterms:modified>
</cp:coreProperties>
</file>