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02" userDrawn="1">
          <p15:clr>
            <a:srgbClr val="A4A3A4"/>
          </p15:clr>
        </p15:guide>
        <p15:guide id="2" pos="22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02"/>
        <p:guide pos="22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502900" y="-11066463"/>
            <a:ext cx="8845550" cy="1179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31195" y="4560087"/>
            <a:ext cx="5846271" cy="43158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730250"/>
            <a:ext cx="2700338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195" y="4560087"/>
            <a:ext cx="5851178" cy="4320317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3" y="5615432"/>
            <a:ext cx="6561138" cy="1233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32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neuropathie» </a:t>
            </a:r>
            <a:br>
              <a:rPr lang="fr-FR" sz="32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endParaRPr lang="fr-FR" sz="900" b="1" dirty="0">
              <a:solidFill>
                <a:srgbClr val="333399"/>
              </a:solidFill>
              <a:latin typeface="Verdana" charset="0"/>
            </a:endParaRPr>
          </a:p>
          <a:p>
            <a:pPr algn="ctr"/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Dr Charley ELENGA</a:t>
            </a:r>
            <a:br>
              <a:rPr lang="fr-FR" sz="20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fr-FR" sz="1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Congo</a:t>
            </a:r>
            <a:endParaRPr lang="fr-FR" b="1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1989582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8 MARS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2018: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fr-FR" dirty="0"/>
              <a:t>La neuropathie diabétique est la  plus fréquente des complications dégénératives du diabète, de manifestations cliniques variées. Elle constitue une des causes du pied diabétique pouvant aboutir à des </a:t>
            </a:r>
            <a:r>
              <a:rPr lang="fr-FR" dirty="0" err="1"/>
              <a:t>amputaions</a:t>
            </a:r>
            <a:r>
              <a:rPr lang="fr-FR" dirty="0"/>
              <a:t> des membres inferieurs. Sa survenue est liée à la durée du diabète et surtout à son équilibre. Le dépistage précoce et le meilleur équilibre du diabète sont nécessaires pour un meilleur pronostic.</a:t>
            </a:r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99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MS Mincho</vt:lpstr>
      <vt:lpstr>ＭＳ Ｐゴシック</vt:lpstr>
      <vt:lpstr>Arial</vt:lpstr>
      <vt:lpstr>Arial Unicode MS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</cp:lastModifiedBy>
  <cp:revision>133</cp:revision>
  <cp:lastPrinted>2018-03-05T12:01:32Z</cp:lastPrinted>
  <dcterms:created xsi:type="dcterms:W3CDTF">2009-09-18T14:11:12Z</dcterms:created>
  <dcterms:modified xsi:type="dcterms:W3CDTF">2018-03-05T12:01:34Z</dcterms:modified>
</cp:coreProperties>
</file>