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6" r:id="rId2"/>
  </p:sldIdLst>
  <p:sldSz cx="6858000" cy="9144000" type="screen4x3"/>
  <p:notesSz cx="7315200" cy="9601200"/>
  <p:defaultTextStyle>
    <a:defPPr>
      <a:defRPr lang="en-GB"/>
    </a:defPPr>
    <a:lvl1pPr algn="l" defTabSz="449263" rtl="0" fontAlgn="base">
      <a:spcBef>
        <a:spcPct val="0"/>
      </a:spcBef>
      <a:spcAft>
        <a:spcPct val="0"/>
      </a:spcAft>
      <a:buClr>
        <a:srgbClr val="000000"/>
      </a:buClr>
      <a:buSzPct val="100000"/>
      <a:buFont typeface="Times New Roman" pitchFamily="16" charset="0"/>
      <a:defRPr sz="2400" kern="1200" baseline="30000">
        <a:solidFill>
          <a:schemeClr val="bg1"/>
        </a:solidFill>
        <a:latin typeface="Arial" charset="0"/>
        <a:ea typeface="ＭＳ Ｐゴシック" charset="-128"/>
        <a:cs typeface="+mn-cs"/>
      </a:defRPr>
    </a:lvl1pPr>
    <a:lvl2pPr marL="742950" indent="-285750" algn="l" defTabSz="449263" rtl="0" fontAlgn="base">
      <a:spcBef>
        <a:spcPct val="0"/>
      </a:spcBef>
      <a:spcAft>
        <a:spcPct val="0"/>
      </a:spcAft>
      <a:buClr>
        <a:srgbClr val="000000"/>
      </a:buClr>
      <a:buSzPct val="100000"/>
      <a:buFont typeface="Times New Roman" pitchFamily="16" charset="0"/>
      <a:defRPr sz="2400" kern="1200" baseline="30000">
        <a:solidFill>
          <a:schemeClr val="bg1"/>
        </a:solidFill>
        <a:latin typeface="Arial" charset="0"/>
        <a:ea typeface="ＭＳ Ｐゴシック" charset="-128"/>
        <a:cs typeface="+mn-cs"/>
      </a:defRPr>
    </a:lvl2pPr>
    <a:lvl3pPr marL="1143000" indent="-228600" algn="l" defTabSz="449263" rtl="0" fontAlgn="base">
      <a:spcBef>
        <a:spcPct val="0"/>
      </a:spcBef>
      <a:spcAft>
        <a:spcPct val="0"/>
      </a:spcAft>
      <a:buClr>
        <a:srgbClr val="000000"/>
      </a:buClr>
      <a:buSzPct val="100000"/>
      <a:buFont typeface="Times New Roman" pitchFamily="16" charset="0"/>
      <a:defRPr sz="2400" kern="1200" baseline="30000">
        <a:solidFill>
          <a:schemeClr val="bg1"/>
        </a:solidFill>
        <a:latin typeface="Arial" charset="0"/>
        <a:ea typeface="ＭＳ Ｐゴシック" charset="-128"/>
        <a:cs typeface="+mn-cs"/>
      </a:defRPr>
    </a:lvl3pPr>
    <a:lvl4pPr marL="1600200" indent="-228600" algn="l" defTabSz="449263" rtl="0" fontAlgn="base">
      <a:spcBef>
        <a:spcPct val="0"/>
      </a:spcBef>
      <a:spcAft>
        <a:spcPct val="0"/>
      </a:spcAft>
      <a:buClr>
        <a:srgbClr val="000000"/>
      </a:buClr>
      <a:buSzPct val="100000"/>
      <a:buFont typeface="Times New Roman" pitchFamily="16" charset="0"/>
      <a:defRPr sz="2400" kern="1200" baseline="30000">
        <a:solidFill>
          <a:schemeClr val="bg1"/>
        </a:solidFill>
        <a:latin typeface="Arial" charset="0"/>
        <a:ea typeface="ＭＳ Ｐゴシック" charset="-128"/>
        <a:cs typeface="+mn-cs"/>
      </a:defRPr>
    </a:lvl4pPr>
    <a:lvl5pPr marL="2057400" indent="-228600" algn="l" defTabSz="449263" rtl="0" fontAlgn="base">
      <a:spcBef>
        <a:spcPct val="0"/>
      </a:spcBef>
      <a:spcAft>
        <a:spcPct val="0"/>
      </a:spcAft>
      <a:buClr>
        <a:srgbClr val="000000"/>
      </a:buClr>
      <a:buSzPct val="100000"/>
      <a:buFont typeface="Times New Roman" pitchFamily="16" charset="0"/>
      <a:defRPr sz="2400" kern="1200" baseline="30000">
        <a:solidFill>
          <a:schemeClr val="bg1"/>
        </a:solidFill>
        <a:latin typeface="Arial" charset="0"/>
        <a:ea typeface="ＭＳ Ｐゴシック" charset="-128"/>
        <a:cs typeface="+mn-cs"/>
      </a:defRPr>
    </a:lvl5pPr>
    <a:lvl6pPr marL="2286000" algn="l" defTabSz="914400" rtl="0" eaLnBrk="1" latinLnBrk="0" hangingPunct="1">
      <a:defRPr sz="2400" kern="1200" baseline="30000">
        <a:solidFill>
          <a:schemeClr val="bg1"/>
        </a:solidFill>
        <a:latin typeface="Arial" charset="0"/>
        <a:ea typeface="ＭＳ Ｐゴシック" charset="-128"/>
        <a:cs typeface="+mn-cs"/>
      </a:defRPr>
    </a:lvl6pPr>
    <a:lvl7pPr marL="2743200" algn="l" defTabSz="914400" rtl="0" eaLnBrk="1" latinLnBrk="0" hangingPunct="1">
      <a:defRPr sz="2400" kern="1200" baseline="30000">
        <a:solidFill>
          <a:schemeClr val="bg1"/>
        </a:solidFill>
        <a:latin typeface="Arial" charset="0"/>
        <a:ea typeface="ＭＳ Ｐゴシック" charset="-128"/>
        <a:cs typeface="+mn-cs"/>
      </a:defRPr>
    </a:lvl7pPr>
    <a:lvl8pPr marL="3200400" algn="l" defTabSz="914400" rtl="0" eaLnBrk="1" latinLnBrk="0" hangingPunct="1">
      <a:defRPr sz="2400" kern="1200" baseline="30000">
        <a:solidFill>
          <a:schemeClr val="bg1"/>
        </a:solidFill>
        <a:latin typeface="Arial" charset="0"/>
        <a:ea typeface="ＭＳ Ｐゴシック" charset="-128"/>
        <a:cs typeface="+mn-cs"/>
      </a:defRPr>
    </a:lvl8pPr>
    <a:lvl9pPr marL="3657600" algn="l" defTabSz="914400" rtl="0" eaLnBrk="1" latinLnBrk="0" hangingPunct="1">
      <a:defRPr sz="2400" kern="1200" baseline="30000">
        <a:solidFill>
          <a:schemeClr val="bg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702" userDrawn="1">
          <p15:clr>
            <a:srgbClr val="A4A3A4"/>
          </p15:clr>
        </p15:guide>
        <p15:guide id="2" pos="222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2510"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702"/>
        <p:guide pos="2226"/>
      </p:guideLst>
    </p:cSldViewPr>
  </p:notes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7315200" cy="9601200"/>
          </a:xfrm>
          <a:prstGeom prst="roundRect">
            <a:avLst>
              <a:gd name="adj" fmla="val 19"/>
            </a:avLst>
          </a:prstGeom>
          <a:solidFill>
            <a:srgbClr val="FFFFFF"/>
          </a:solidFill>
          <a:ln w="9360">
            <a:noFill/>
            <a:miter lim="800000"/>
            <a:headEnd/>
            <a:tailEnd/>
          </a:ln>
          <a:effectLst/>
        </p:spPr>
        <p:txBody>
          <a:bodyPr wrap="none" anchor="ctr"/>
          <a:lstStyle/>
          <a:p>
            <a:pPr>
              <a:defRPr/>
            </a:pPr>
            <a:endParaRPr lang="fr-FR"/>
          </a:p>
        </p:txBody>
      </p:sp>
      <p:sp>
        <p:nvSpPr>
          <p:cNvPr id="2050" name="AutoShape 2"/>
          <p:cNvSpPr>
            <a:spLocks noChangeArrowheads="1"/>
          </p:cNvSpPr>
          <p:nvPr/>
        </p:nvSpPr>
        <p:spPr bwMode="auto">
          <a:xfrm>
            <a:off x="0" y="0"/>
            <a:ext cx="7315200" cy="9601200"/>
          </a:xfrm>
          <a:prstGeom prst="roundRect">
            <a:avLst>
              <a:gd name="adj" fmla="val 19"/>
            </a:avLst>
          </a:prstGeom>
          <a:solidFill>
            <a:srgbClr val="FFFFFF"/>
          </a:solidFill>
          <a:ln w="9525">
            <a:noFill/>
            <a:round/>
            <a:headEnd/>
            <a:tailEnd/>
          </a:ln>
          <a:effectLst/>
        </p:spPr>
        <p:txBody>
          <a:bodyPr wrap="none" anchor="ctr"/>
          <a:lstStyle/>
          <a:p>
            <a:pPr>
              <a:defRPr/>
            </a:pPr>
            <a:endParaRPr lang="fr-FR"/>
          </a:p>
        </p:txBody>
      </p:sp>
      <p:sp>
        <p:nvSpPr>
          <p:cNvPr id="3076" name="Rectangle 3"/>
          <p:cNvSpPr>
            <a:spLocks noGrp="1" noRot="1" noChangeAspect="1" noChangeArrowheads="1"/>
          </p:cNvSpPr>
          <p:nvPr>
            <p:ph type="sldImg"/>
          </p:nvPr>
        </p:nvSpPr>
        <p:spPr bwMode="auto">
          <a:xfrm>
            <a:off x="-10502900" y="-11066463"/>
            <a:ext cx="8845550" cy="11793538"/>
          </a:xfrm>
          <a:prstGeom prst="rect">
            <a:avLst/>
          </a:prstGeom>
          <a:noFill/>
          <a:ln w="9525">
            <a:noFill/>
            <a:round/>
            <a:headEnd/>
            <a:tailEnd/>
          </a:ln>
        </p:spPr>
      </p:sp>
      <p:sp>
        <p:nvSpPr>
          <p:cNvPr id="2052" name="Rectangle 4"/>
          <p:cNvSpPr>
            <a:spLocks noGrp="1" noChangeArrowheads="1"/>
          </p:cNvSpPr>
          <p:nvPr>
            <p:ph type="body"/>
          </p:nvPr>
        </p:nvSpPr>
        <p:spPr bwMode="auto">
          <a:xfrm>
            <a:off x="731194" y="4560086"/>
            <a:ext cx="5846271" cy="4315849"/>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fr-FR" noProof="0"/>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
          <p:cNvSpPr>
            <a:spLocks noGrp="1" noRot="1" noChangeAspect="1" noChangeArrowheads="1" noTextEdit="1"/>
          </p:cNvSpPr>
          <p:nvPr>
            <p:ph type="sldImg"/>
          </p:nvPr>
        </p:nvSpPr>
        <p:spPr>
          <a:xfrm>
            <a:off x="2308225" y="730250"/>
            <a:ext cx="2700338" cy="3598863"/>
          </a:xfrm>
          <a:solidFill>
            <a:srgbClr val="FFFFFF"/>
          </a:solidFill>
          <a:ln>
            <a:solidFill>
              <a:srgbClr val="000000"/>
            </a:solidFill>
            <a:miter lim="800000"/>
          </a:ln>
        </p:spPr>
      </p:sp>
      <p:sp>
        <p:nvSpPr>
          <p:cNvPr id="4099" name="Rectangle 2"/>
          <p:cNvSpPr>
            <a:spLocks noGrp="1" noChangeArrowheads="1"/>
          </p:cNvSpPr>
          <p:nvPr>
            <p:ph type="body" idx="1"/>
          </p:nvPr>
        </p:nvSpPr>
        <p:spPr>
          <a:xfrm>
            <a:off x="731194" y="4560086"/>
            <a:ext cx="5851178" cy="4320317"/>
          </a:xfrm>
          <a:noFill/>
          <a:ln/>
        </p:spPr>
        <p:txBody>
          <a:bodyPr wrap="none" anchor="ct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038"/>
            <a:ext cx="5829300" cy="1960562"/>
          </a:xfrm>
        </p:spPr>
        <p:txBody>
          <a:bodyPr/>
          <a:lstStyle/>
          <a:p>
            <a:r>
              <a:rPr lang="fr-FR"/>
              <a:t>Cliquez pour modifier le style du titre</a:t>
            </a:r>
          </a:p>
        </p:txBody>
      </p:sp>
      <p:sp>
        <p:nvSpPr>
          <p:cNvPr id="3" name="Sous-titr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5"/>
          <p:cNvSpPr>
            <a:spLocks noGrp="1" noChangeArrowheads="1"/>
          </p:cNvSpPr>
          <p:nvPr>
            <p:ph type="sldNum" idx="10"/>
          </p:nvPr>
        </p:nvSpPr>
        <p:spPr>
          <a:ln/>
        </p:spPr>
        <p:txBody>
          <a:bodyPr/>
          <a:lstStyle>
            <a:lvl1pPr>
              <a:defRPr/>
            </a:lvl1pPr>
          </a:lstStyle>
          <a:p>
            <a:pPr>
              <a:defRPr/>
            </a:pPr>
            <a:fld id="{756B5677-F08F-4908-A928-C724EDB2E1AF}"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5"/>
          <p:cNvSpPr>
            <a:spLocks noGrp="1" noChangeArrowheads="1"/>
          </p:cNvSpPr>
          <p:nvPr>
            <p:ph type="sldNum" idx="10"/>
          </p:nvPr>
        </p:nvSpPr>
        <p:spPr>
          <a:ln/>
        </p:spPr>
        <p:txBody>
          <a:bodyPr/>
          <a:lstStyle>
            <a:lvl1pPr>
              <a:defRPr/>
            </a:lvl1pPr>
          </a:lstStyle>
          <a:p>
            <a:pPr>
              <a:defRPr/>
            </a:pPr>
            <a:fld id="{7F5577E5-39DA-486A-BC83-4922659F19AC}"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68875" y="366713"/>
            <a:ext cx="1541463" cy="7796212"/>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342900" y="366713"/>
            <a:ext cx="4473575" cy="7796212"/>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5"/>
          <p:cNvSpPr>
            <a:spLocks noGrp="1" noChangeArrowheads="1"/>
          </p:cNvSpPr>
          <p:nvPr>
            <p:ph type="sldNum" idx="10"/>
          </p:nvPr>
        </p:nvSpPr>
        <p:spPr>
          <a:ln/>
        </p:spPr>
        <p:txBody>
          <a:bodyPr/>
          <a:lstStyle>
            <a:lvl1pPr>
              <a:defRPr/>
            </a:lvl1pPr>
          </a:lstStyle>
          <a:p>
            <a:pPr>
              <a:defRPr/>
            </a:pPr>
            <a:fld id="{81DF8811-7E9E-4D91-B328-CC6474B845B8}"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5"/>
          <p:cNvSpPr>
            <a:spLocks noGrp="1" noChangeArrowheads="1"/>
          </p:cNvSpPr>
          <p:nvPr>
            <p:ph type="sldNum" idx="10"/>
          </p:nvPr>
        </p:nvSpPr>
        <p:spPr>
          <a:ln/>
        </p:spPr>
        <p:txBody>
          <a:bodyPr/>
          <a:lstStyle>
            <a:lvl1pPr>
              <a:defRPr/>
            </a:lvl1pPr>
          </a:lstStyle>
          <a:p>
            <a:pPr>
              <a:defRPr/>
            </a:pPr>
            <a:fld id="{DE13907F-4746-469C-9F1C-AC0B2F623DB9}"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338" y="5875338"/>
            <a:ext cx="5829300" cy="1816100"/>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5"/>
          <p:cNvSpPr>
            <a:spLocks noGrp="1" noChangeArrowheads="1"/>
          </p:cNvSpPr>
          <p:nvPr>
            <p:ph type="sldNum" idx="10"/>
          </p:nvPr>
        </p:nvSpPr>
        <p:spPr>
          <a:ln/>
        </p:spPr>
        <p:txBody>
          <a:bodyPr/>
          <a:lstStyle>
            <a:lvl1pPr>
              <a:defRPr/>
            </a:lvl1pPr>
          </a:lstStyle>
          <a:p>
            <a:pPr>
              <a:defRPr/>
            </a:pPr>
            <a:fld id="{725063AD-ED23-44D4-947C-647C1ECE0958}"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342900" y="2133600"/>
            <a:ext cx="3006725" cy="602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502025" y="2133600"/>
            <a:ext cx="3008313" cy="6029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5"/>
          <p:cNvSpPr>
            <a:spLocks noGrp="1" noChangeArrowheads="1"/>
          </p:cNvSpPr>
          <p:nvPr>
            <p:ph type="sldNum" idx="10"/>
          </p:nvPr>
        </p:nvSpPr>
        <p:spPr>
          <a:ln/>
        </p:spPr>
        <p:txBody>
          <a:bodyPr/>
          <a:lstStyle>
            <a:lvl1pPr>
              <a:defRPr/>
            </a:lvl1pPr>
          </a:lstStyle>
          <a:p>
            <a:pPr>
              <a:defRPr/>
            </a:pPr>
            <a:fld id="{6BB98787-86C0-4E7B-B5C0-5EFF43DE383C}"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66713"/>
            <a:ext cx="6172200" cy="1524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5"/>
          <p:cNvSpPr>
            <a:spLocks noGrp="1" noChangeArrowheads="1"/>
          </p:cNvSpPr>
          <p:nvPr>
            <p:ph type="sldNum" idx="10"/>
          </p:nvPr>
        </p:nvSpPr>
        <p:spPr>
          <a:ln/>
        </p:spPr>
        <p:txBody>
          <a:bodyPr/>
          <a:lstStyle>
            <a:lvl1pPr>
              <a:defRPr/>
            </a:lvl1pPr>
          </a:lstStyle>
          <a:p>
            <a:pPr>
              <a:defRPr/>
            </a:pPr>
            <a:fld id="{963AEF3C-A87D-490C-A6C5-8410900AFDD3}"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5"/>
          <p:cNvSpPr>
            <a:spLocks noGrp="1" noChangeArrowheads="1"/>
          </p:cNvSpPr>
          <p:nvPr>
            <p:ph type="sldNum" idx="10"/>
          </p:nvPr>
        </p:nvSpPr>
        <p:spPr>
          <a:ln/>
        </p:spPr>
        <p:txBody>
          <a:bodyPr/>
          <a:lstStyle>
            <a:lvl1pPr>
              <a:defRPr/>
            </a:lvl1pPr>
          </a:lstStyle>
          <a:p>
            <a:pPr>
              <a:defRPr/>
            </a:pPr>
            <a:fld id="{A4F738EB-EE2D-4F91-B63C-9CF5AB35E71A}"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5"/>
          <p:cNvSpPr>
            <a:spLocks noGrp="1" noChangeArrowheads="1"/>
          </p:cNvSpPr>
          <p:nvPr>
            <p:ph type="sldNum" idx="10"/>
          </p:nvPr>
        </p:nvSpPr>
        <p:spPr>
          <a:ln/>
        </p:spPr>
        <p:txBody>
          <a:bodyPr/>
          <a:lstStyle>
            <a:lvl1pPr>
              <a:defRPr/>
            </a:lvl1pPr>
          </a:lstStyle>
          <a:p>
            <a:pPr>
              <a:defRPr/>
            </a:pPr>
            <a:fld id="{D34FFB3A-668D-412C-9FE7-65F91DE7FE70}"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3538"/>
            <a:ext cx="2255838" cy="154940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5"/>
          <p:cNvSpPr>
            <a:spLocks noGrp="1" noChangeArrowheads="1"/>
          </p:cNvSpPr>
          <p:nvPr>
            <p:ph type="sldNum" idx="10"/>
          </p:nvPr>
        </p:nvSpPr>
        <p:spPr>
          <a:ln/>
        </p:spPr>
        <p:txBody>
          <a:bodyPr/>
          <a:lstStyle>
            <a:lvl1pPr>
              <a:defRPr/>
            </a:lvl1pPr>
          </a:lstStyle>
          <a:p>
            <a:pPr>
              <a:defRPr/>
            </a:pPr>
            <a:fld id="{EF0E6121-898B-4D79-B43A-8F9FD1003680}"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613" y="6400800"/>
            <a:ext cx="4114800" cy="755650"/>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5"/>
          <p:cNvSpPr>
            <a:spLocks noGrp="1" noChangeArrowheads="1"/>
          </p:cNvSpPr>
          <p:nvPr>
            <p:ph type="sldNum" idx="10"/>
          </p:nvPr>
        </p:nvSpPr>
        <p:spPr>
          <a:ln/>
        </p:spPr>
        <p:txBody>
          <a:bodyPr/>
          <a:lstStyle>
            <a:lvl1pPr>
              <a:defRPr/>
            </a:lvl1pPr>
          </a:lstStyle>
          <a:p>
            <a:pPr>
              <a:defRPr/>
            </a:pPr>
            <a:fld id="{75489690-FB08-4604-A015-AF78F9FCA91A}"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342900" y="366713"/>
            <a:ext cx="6167438" cy="1519237"/>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a:t>Cliquez pour éditer le format du texte-titre</a:t>
            </a:r>
          </a:p>
        </p:txBody>
      </p:sp>
      <p:sp>
        <p:nvSpPr>
          <p:cNvPr id="1027" name="Rectangle 2"/>
          <p:cNvSpPr>
            <a:spLocks noGrp="1" noChangeArrowheads="1"/>
          </p:cNvSpPr>
          <p:nvPr>
            <p:ph type="body" idx="1"/>
          </p:nvPr>
        </p:nvSpPr>
        <p:spPr bwMode="auto">
          <a:xfrm>
            <a:off x="342900" y="2133600"/>
            <a:ext cx="6167438" cy="602932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a:t>Cliquez pour éditer le format du plan de texte</a:t>
            </a:r>
          </a:p>
          <a:p>
            <a:pPr lvl="1"/>
            <a:r>
              <a:rPr lang="en-GB"/>
              <a:t>Second niveau de plan</a:t>
            </a:r>
          </a:p>
          <a:p>
            <a:pPr lvl="2"/>
            <a:r>
              <a:rPr lang="en-GB"/>
              <a:t>Troisième niveau de plan</a:t>
            </a:r>
          </a:p>
          <a:p>
            <a:pPr lvl="3"/>
            <a:r>
              <a:rPr lang="en-GB"/>
              <a:t>Quatrième niveau de plan</a:t>
            </a:r>
          </a:p>
          <a:p>
            <a:pPr lvl="4"/>
            <a:r>
              <a:rPr lang="en-GB"/>
              <a:t>Cinquième niveau de plan</a:t>
            </a:r>
          </a:p>
          <a:p>
            <a:pPr lvl="4"/>
            <a:r>
              <a:rPr lang="en-GB"/>
              <a:t>Sixième niveau de plan</a:t>
            </a:r>
          </a:p>
          <a:p>
            <a:pPr lvl="4"/>
            <a:r>
              <a:rPr lang="en-GB"/>
              <a:t>Septième niveau de plan</a:t>
            </a:r>
          </a:p>
          <a:p>
            <a:pPr lvl="4"/>
            <a:r>
              <a:rPr lang="en-GB"/>
              <a:t>Huitième niveau de plan</a:t>
            </a:r>
          </a:p>
          <a:p>
            <a:pPr lvl="4"/>
            <a:r>
              <a:rPr lang="en-GB"/>
              <a:t>Neuvième niveau de plan</a:t>
            </a:r>
          </a:p>
        </p:txBody>
      </p:sp>
      <p:sp>
        <p:nvSpPr>
          <p:cNvPr id="2" name="Text Box 3"/>
          <p:cNvSpPr txBox="1">
            <a:spLocks noChangeArrowheads="1"/>
          </p:cNvSpPr>
          <p:nvPr/>
        </p:nvSpPr>
        <p:spPr bwMode="auto">
          <a:xfrm>
            <a:off x="342900" y="8326438"/>
            <a:ext cx="1600200" cy="635000"/>
          </a:xfrm>
          <a:prstGeom prst="rect">
            <a:avLst/>
          </a:prstGeom>
          <a:noFill/>
          <a:ln w="9525">
            <a:noFill/>
            <a:round/>
            <a:headEnd/>
            <a:tailEnd/>
          </a:ln>
          <a:effectLst/>
        </p:spPr>
        <p:txBody>
          <a:bodyPr wrap="none" anchor="ctr"/>
          <a:lstStyle/>
          <a:p>
            <a:pPr>
              <a:defRPr/>
            </a:pPr>
            <a:endParaRPr lang="fr-FR"/>
          </a:p>
        </p:txBody>
      </p:sp>
      <p:sp>
        <p:nvSpPr>
          <p:cNvPr id="1028" name="Text Box 4"/>
          <p:cNvSpPr txBox="1">
            <a:spLocks noChangeArrowheads="1"/>
          </p:cNvSpPr>
          <p:nvPr/>
        </p:nvSpPr>
        <p:spPr bwMode="auto">
          <a:xfrm>
            <a:off x="2343150" y="8326438"/>
            <a:ext cx="2171700" cy="635000"/>
          </a:xfrm>
          <a:prstGeom prst="rect">
            <a:avLst/>
          </a:prstGeom>
          <a:noFill/>
          <a:ln w="9525">
            <a:noFill/>
            <a:round/>
            <a:headEnd/>
            <a:tailEnd/>
          </a:ln>
          <a:effectLst/>
        </p:spPr>
        <p:txBody>
          <a:bodyPr wrap="none" anchor="ctr"/>
          <a:lstStyle/>
          <a:p>
            <a:pPr>
              <a:defRPr/>
            </a:pPr>
            <a:endParaRPr lang="fr-FR"/>
          </a:p>
        </p:txBody>
      </p:sp>
      <p:sp>
        <p:nvSpPr>
          <p:cNvPr id="1029" name="Rectangle 5"/>
          <p:cNvSpPr>
            <a:spLocks noGrp="1" noChangeArrowheads="1"/>
          </p:cNvSpPr>
          <p:nvPr>
            <p:ph type="sldNum"/>
          </p:nvPr>
        </p:nvSpPr>
        <p:spPr bwMode="auto">
          <a:xfrm>
            <a:off x="4914900" y="8326438"/>
            <a:ext cx="1595438" cy="630237"/>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ＭＳ Ｐゴシック" charset="-128"/>
              </a:defRPr>
            </a:lvl1pPr>
          </a:lstStyle>
          <a:p>
            <a:pPr>
              <a:defRPr/>
            </a:pPr>
            <a:fld id="{07988F14-33A9-4B0F-9D32-32415B37D444}"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mj-lt"/>
          <a:ea typeface="ＭＳ Ｐゴシック" charset="-128"/>
          <a:cs typeface="+mj-cs"/>
        </a:defRPr>
      </a:lvl1pPr>
      <a:lvl2pPr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2pPr>
      <a:lvl3pPr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3pPr>
      <a:lvl4pPr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4pPr>
      <a:lvl5pPr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ea typeface="ＭＳ Ｐゴシック" charset="-128"/>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6" charset="0"/>
        <a:defRPr sz="3200">
          <a:solidFill>
            <a:srgbClr val="000000"/>
          </a:solidFill>
          <a:latin typeface="+mn-lt"/>
          <a:ea typeface="ＭＳ Ｐゴシック"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6" charset="0"/>
        <a:defRPr sz="2800">
          <a:solidFill>
            <a:srgbClr val="000000"/>
          </a:solidFill>
          <a:latin typeface="+mn-lt"/>
          <a:ea typeface="ＭＳ Ｐゴシック" charset="-128"/>
          <a:cs typeface="Arial" charset="0"/>
        </a:defRPr>
      </a:lvl2pPr>
      <a:lvl3pPr marL="1143000" indent="-228600" algn="l" defTabSz="449263" rtl="0" eaLnBrk="0" fontAlgn="base" hangingPunct="0">
        <a:spcBef>
          <a:spcPts val="600"/>
        </a:spcBef>
        <a:spcAft>
          <a:spcPct val="0"/>
        </a:spcAft>
        <a:buClr>
          <a:srgbClr val="000000"/>
        </a:buClr>
        <a:buSzPct val="100000"/>
        <a:buFont typeface="Times New Roman" pitchFamily="16" charset="0"/>
        <a:defRPr sz="2400">
          <a:solidFill>
            <a:srgbClr val="000000"/>
          </a:solidFill>
          <a:latin typeface="+mn-lt"/>
          <a:ea typeface="ＭＳ Ｐゴシック" charset="-128"/>
          <a:cs typeface="Arial" charset="0"/>
        </a:defRPr>
      </a:lvl3pPr>
      <a:lvl4pPr marL="1600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ＭＳ Ｐゴシック" charset="-128"/>
          <a:cs typeface="Arial" charset="0"/>
        </a:defRPr>
      </a:lvl4pPr>
      <a:lvl5pPr marL="20574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ＭＳ Ｐゴシック" charset="-128"/>
          <a:cs typeface="Arial" charset="0"/>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Arial" charset="0"/>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Arial" charset="0"/>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Arial" charset="0"/>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ChangeArrowheads="1"/>
          </p:cNvSpPr>
          <p:nvPr/>
        </p:nvSpPr>
        <p:spPr bwMode="auto">
          <a:xfrm>
            <a:off x="0" y="3779838"/>
            <a:ext cx="6858000" cy="4427537"/>
          </a:xfrm>
          <a:prstGeom prst="rect">
            <a:avLst/>
          </a:prstGeom>
          <a:gradFill rotWithShape="0">
            <a:gsLst>
              <a:gs pos="0">
                <a:srgbClr val="33CCCC"/>
              </a:gs>
              <a:gs pos="100000">
                <a:srgbClr val="FFFFFF"/>
              </a:gs>
            </a:gsLst>
            <a:lin ang="5400000" scaled="1"/>
          </a:gradFill>
          <a:ln w="9525">
            <a:noFill/>
            <a:round/>
            <a:headEnd/>
            <a:tailEnd/>
          </a:ln>
        </p:spPr>
        <p:txBody>
          <a:bodyPr wrap="none" anchor="ctr"/>
          <a:lstStyle/>
          <a:p>
            <a:endParaRPr lang="fr-FR"/>
          </a:p>
        </p:txBody>
      </p:sp>
      <p:sp>
        <p:nvSpPr>
          <p:cNvPr id="3074" name="Rectangle 2"/>
          <p:cNvSpPr>
            <a:spLocks noChangeArrowheads="1"/>
          </p:cNvSpPr>
          <p:nvPr/>
        </p:nvSpPr>
        <p:spPr bwMode="auto">
          <a:xfrm>
            <a:off x="188913" y="7019925"/>
            <a:ext cx="6524625" cy="946150"/>
          </a:xfrm>
          <a:prstGeom prst="rect">
            <a:avLst/>
          </a:prstGeom>
          <a:solidFill>
            <a:srgbClr val="CC0099"/>
          </a:solidFill>
          <a:ln w="9360">
            <a:solidFill>
              <a:srgbClr val="D60093"/>
            </a:solidFill>
            <a:miter lim="800000"/>
            <a:headEnd/>
            <a:tailEnd/>
          </a:ln>
          <a:effectLst>
            <a:outerShdw dist="107933" dir="2700000" algn="ctr" rotWithShape="0">
              <a:srgbClr val="808080">
                <a:alpha val="50027"/>
              </a:srgbClr>
            </a:outerShdw>
          </a:effectLst>
        </p:spPr>
        <p:txBody>
          <a:bodyPr wrap="none" anchor="ctr"/>
          <a:lstStyle/>
          <a:p>
            <a:pPr>
              <a:defRPr/>
            </a:pPr>
            <a:endParaRPr lang="fr-FR"/>
          </a:p>
        </p:txBody>
      </p:sp>
      <p:sp>
        <p:nvSpPr>
          <p:cNvPr id="2052" name="Rectangle 4"/>
          <p:cNvSpPr>
            <a:spLocks noChangeArrowheads="1"/>
          </p:cNvSpPr>
          <p:nvPr/>
        </p:nvSpPr>
        <p:spPr bwMode="auto">
          <a:xfrm>
            <a:off x="275432" y="5201629"/>
            <a:ext cx="6561138" cy="1602619"/>
          </a:xfrm>
          <a:prstGeom prst="rect">
            <a:avLst/>
          </a:prstGeom>
          <a:noFill/>
          <a:ln w="9525">
            <a:noFill/>
            <a:round/>
            <a:headEnd/>
            <a:tailEnd/>
          </a:ln>
        </p:spPr>
        <p:txBody>
          <a:bodyPr wrap="square" lIns="90000" tIns="46800" rIns="90000" bIns="46800">
            <a:spAutoFit/>
          </a:bodyPr>
          <a:lstStyle/>
          <a:p>
            <a:pPr algn="ctr"/>
            <a:r>
              <a:rPr lang="fr-FR" sz="2800" b="1" baseline="0" dirty="0">
                <a:solidFill>
                  <a:srgbClr val="333399"/>
                </a:solidFill>
                <a:latin typeface="Verdana" charset="0"/>
                <a:cs typeface="Arial Unicode MS" charset="0"/>
              </a:rPr>
              <a:t>«La dysfonction érectile chez le patient diabétique» </a:t>
            </a:r>
            <a:br>
              <a:rPr lang="fr-FR" sz="3200" b="1" baseline="0" dirty="0">
                <a:solidFill>
                  <a:srgbClr val="333399"/>
                </a:solidFill>
                <a:latin typeface="Verdana" charset="0"/>
                <a:cs typeface="Arial Unicode MS" charset="0"/>
              </a:rPr>
            </a:br>
            <a:endParaRPr lang="fr-FR" sz="900" b="1" dirty="0">
              <a:solidFill>
                <a:srgbClr val="333399"/>
              </a:solidFill>
              <a:latin typeface="Verdana" charset="0"/>
            </a:endParaRPr>
          </a:p>
          <a:p>
            <a:pPr algn="ctr"/>
            <a:r>
              <a:rPr lang="fr-FR" sz="2000" b="1" baseline="0" dirty="0">
                <a:solidFill>
                  <a:srgbClr val="333399"/>
                </a:solidFill>
                <a:latin typeface="Verdana" charset="0"/>
              </a:rPr>
              <a:t>Dr MOUSS</a:t>
            </a:r>
            <a:br>
              <a:rPr lang="fr-FR" sz="2000" b="1" baseline="0" dirty="0">
                <a:solidFill>
                  <a:srgbClr val="333399"/>
                </a:solidFill>
                <a:latin typeface="Verdana" charset="0"/>
                <a:cs typeface="Arial Unicode MS" charset="0"/>
              </a:rPr>
            </a:br>
            <a:r>
              <a:rPr lang="fr-FR" sz="1600" b="1" baseline="0" dirty="0">
                <a:solidFill>
                  <a:srgbClr val="333399"/>
                </a:solidFill>
                <a:latin typeface="Verdana" charset="0"/>
                <a:cs typeface="Arial Unicode MS" charset="0"/>
              </a:rPr>
              <a:t>Congo</a:t>
            </a:r>
            <a:endParaRPr lang="fr-FR" b="1" baseline="0" dirty="0">
              <a:solidFill>
                <a:srgbClr val="333399"/>
              </a:solidFill>
              <a:latin typeface="Verdana" charset="0"/>
              <a:cs typeface="Arial Unicode MS" charset="0"/>
            </a:endParaRPr>
          </a:p>
        </p:txBody>
      </p:sp>
      <p:sp>
        <p:nvSpPr>
          <p:cNvPr id="3077" name="Rectangle 5"/>
          <p:cNvSpPr>
            <a:spLocks noChangeArrowheads="1"/>
          </p:cNvSpPr>
          <p:nvPr/>
        </p:nvSpPr>
        <p:spPr bwMode="auto">
          <a:xfrm>
            <a:off x="115888" y="3419475"/>
            <a:ext cx="6524625" cy="1470754"/>
          </a:xfrm>
          <a:prstGeom prst="rect">
            <a:avLst/>
          </a:prstGeom>
          <a:solidFill>
            <a:srgbClr val="CC0099"/>
          </a:solidFill>
          <a:ln w="9360">
            <a:solidFill>
              <a:srgbClr val="D60093"/>
            </a:solidFill>
            <a:miter lim="800000"/>
            <a:headEnd/>
            <a:tailEnd/>
          </a:ln>
          <a:effectLst>
            <a:outerShdw dist="107933" dir="2700000" algn="ctr" rotWithShape="0">
              <a:srgbClr val="808080">
                <a:alpha val="50027"/>
              </a:srgbClr>
            </a:outerShdw>
          </a:effectLst>
        </p:spPr>
        <p:txBody>
          <a:bodyPr wrap="none" anchor="ctr"/>
          <a:lstStyle/>
          <a:p>
            <a:pPr algn="ctr">
              <a:defRPr/>
            </a:pPr>
            <a:endParaRPr lang="fr-FR"/>
          </a:p>
        </p:txBody>
      </p:sp>
      <p:sp>
        <p:nvSpPr>
          <p:cNvPr id="2054" name="AutoShape 7"/>
          <p:cNvSpPr>
            <a:spLocks noChangeArrowheads="1"/>
          </p:cNvSpPr>
          <p:nvPr/>
        </p:nvSpPr>
        <p:spPr bwMode="auto">
          <a:xfrm rot="10800000">
            <a:off x="0" y="4763"/>
            <a:ext cx="6858000" cy="539750"/>
          </a:xfrm>
          <a:prstGeom prst="rtTriangle">
            <a:avLst/>
          </a:prstGeom>
          <a:solidFill>
            <a:srgbClr val="00FFFF"/>
          </a:solidFill>
          <a:ln w="9360">
            <a:solidFill>
              <a:srgbClr val="00FFFF"/>
            </a:solidFill>
            <a:miter lim="800000"/>
            <a:headEnd/>
            <a:tailEnd/>
          </a:ln>
        </p:spPr>
        <p:txBody>
          <a:bodyPr wrap="none" anchor="ctr"/>
          <a:lstStyle/>
          <a:p>
            <a:endParaRPr lang="fr-FR"/>
          </a:p>
        </p:txBody>
      </p:sp>
      <p:sp>
        <p:nvSpPr>
          <p:cNvPr id="2055" name="Rectangle 8"/>
          <p:cNvSpPr>
            <a:spLocks noChangeArrowheads="1"/>
          </p:cNvSpPr>
          <p:nvPr/>
        </p:nvSpPr>
        <p:spPr bwMode="auto">
          <a:xfrm>
            <a:off x="3411538" y="1027113"/>
            <a:ext cx="3186112" cy="1960562"/>
          </a:xfrm>
          <a:prstGeom prst="rect">
            <a:avLst/>
          </a:prstGeom>
          <a:solidFill>
            <a:srgbClr val="000080">
              <a:alpha val="9804"/>
            </a:srgbClr>
          </a:solidFill>
          <a:ln w="19080">
            <a:solidFill>
              <a:srgbClr val="333399"/>
            </a:solidFill>
            <a:miter lim="800000"/>
            <a:headEnd/>
            <a:tailEnd/>
          </a:ln>
        </p:spPr>
        <p:txBody>
          <a:bodyPr lIns="54000" tIns="46800" rIns="54000" bIns="46800"/>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400" b="1" baseline="0" dirty="0">
                <a:solidFill>
                  <a:srgbClr val="000080"/>
                </a:solidFill>
                <a:latin typeface="Verdana" charset="0"/>
                <a:ea typeface="MS Mincho" pitchFamily="49" charset="-128"/>
              </a:rPr>
              <a:t>Session</a:t>
            </a:r>
            <a:r>
              <a:rPr lang="fr-FR" sz="1600" b="1" baseline="0" dirty="0">
                <a:solidFill>
                  <a:srgbClr val="000080"/>
                </a:solidFill>
                <a:latin typeface="Verdana" charset="0"/>
                <a:ea typeface="MS Mincho" pitchFamily="49" charset="-128"/>
              </a:rPr>
              <a:t> </a:t>
            </a:r>
            <a:r>
              <a:rPr lang="fr-FR" sz="1600" b="1" baseline="0">
                <a:solidFill>
                  <a:srgbClr val="000080"/>
                </a:solidFill>
                <a:latin typeface="Verdana" charset="0"/>
                <a:ea typeface="MS Mincho" pitchFamily="49" charset="-128"/>
              </a:rPr>
              <a:t>8 FEVRIER </a:t>
            </a:r>
            <a:r>
              <a:rPr lang="fr-FR" sz="1400" b="1" baseline="0" dirty="0">
                <a:solidFill>
                  <a:srgbClr val="000080"/>
                </a:solidFill>
                <a:latin typeface="Verdana" charset="0"/>
                <a:ea typeface="MS Mincho" pitchFamily="49" charset="-128"/>
              </a:rPr>
              <a:t>2018: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1400" b="1" baseline="0" dirty="0">
              <a:solidFill>
                <a:srgbClr val="000080"/>
              </a:solidFill>
              <a:latin typeface="Verdana" charset="0"/>
              <a:ea typeface="MS Mincho" pitchFamily="49" charset="-128"/>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400" b="1" baseline="0" dirty="0">
                <a:solidFill>
                  <a:srgbClr val="000080"/>
                </a:solidFill>
                <a:latin typeface="Verdana" charset="0"/>
                <a:ea typeface="MS Mincho" pitchFamily="49" charset="-128"/>
              </a:rPr>
              <a:t>Heure………………………(GMT)</a:t>
            </a: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1400" b="1" baseline="0" dirty="0">
              <a:solidFill>
                <a:srgbClr val="000080"/>
              </a:solidFill>
              <a:latin typeface="Verdana" charset="0"/>
              <a:ea typeface="MS Mincho" pitchFamily="49" charset="-128"/>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400" b="1" baseline="0" dirty="0">
                <a:solidFill>
                  <a:srgbClr val="000080"/>
                </a:solidFill>
                <a:latin typeface="Verdana" charset="0"/>
                <a:ea typeface="MS Mincho" pitchFamily="49" charset="-128"/>
              </a:rPr>
              <a:t>Lieu……………………………….….</a:t>
            </a: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1400" b="1" baseline="0" dirty="0">
              <a:solidFill>
                <a:srgbClr val="000080"/>
              </a:solidFill>
              <a:latin typeface="Verdana" charset="0"/>
              <a:ea typeface="MS Mincho" pitchFamily="49" charset="-128"/>
            </a:endParaRPr>
          </a:p>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400" b="1" baseline="0" dirty="0">
                <a:solidFill>
                  <a:srgbClr val="000080"/>
                </a:solidFill>
                <a:latin typeface="Verdana" charset="0"/>
                <a:ea typeface="MS Mincho" pitchFamily="49" charset="-128"/>
              </a:rPr>
              <a:t>Salle………………………………….</a:t>
            </a:r>
          </a:p>
        </p:txBody>
      </p:sp>
      <p:sp>
        <p:nvSpPr>
          <p:cNvPr id="2056" name="Rectangle 9"/>
          <p:cNvSpPr>
            <a:spLocks noChangeArrowheads="1"/>
          </p:cNvSpPr>
          <p:nvPr/>
        </p:nvSpPr>
        <p:spPr bwMode="auto">
          <a:xfrm>
            <a:off x="1557338" y="7164388"/>
            <a:ext cx="4154487" cy="647700"/>
          </a:xfrm>
          <a:prstGeom prst="rect">
            <a:avLst/>
          </a:prstGeom>
          <a:noFill/>
          <a:ln w="9525">
            <a:noFill/>
            <a:round/>
            <a:headEnd/>
            <a:tailEnd/>
          </a:ln>
        </p:spPr>
        <p:txBody>
          <a:bodyPr wrap="none" lIns="90000" tIns="46800" rIns="90000" bIns="4680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800" baseline="0">
                <a:solidFill>
                  <a:srgbClr val="FFFFFF"/>
                </a:solidFill>
                <a:latin typeface="Verdana" charset="0"/>
              </a:rPr>
              <a:t>Pour en savoir plus, visitez le site </a:t>
            </a:r>
          </a:p>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800" baseline="0">
                <a:solidFill>
                  <a:srgbClr val="FFFFFF"/>
                </a:solidFill>
                <a:latin typeface="Verdana" charset="0"/>
              </a:rPr>
              <a:t>www.e-diabete.org</a:t>
            </a:r>
          </a:p>
        </p:txBody>
      </p:sp>
      <p:pic>
        <p:nvPicPr>
          <p:cNvPr id="2057" name="Picture 10"/>
          <p:cNvPicPr>
            <a:picLocks noChangeAspect="1" noChangeArrowheads="1"/>
          </p:cNvPicPr>
          <p:nvPr/>
        </p:nvPicPr>
        <p:blipFill>
          <a:blip r:embed="rId3" cstate="print"/>
          <a:srcRect/>
          <a:stretch>
            <a:fillRect/>
          </a:stretch>
        </p:blipFill>
        <p:spPr bwMode="auto">
          <a:xfrm>
            <a:off x="-5283200" y="755650"/>
            <a:ext cx="1584325" cy="984250"/>
          </a:xfrm>
          <a:prstGeom prst="rect">
            <a:avLst/>
          </a:prstGeom>
          <a:noFill/>
          <a:ln w="9525">
            <a:noFill/>
            <a:round/>
            <a:headEnd/>
            <a:tailEnd/>
          </a:ln>
        </p:spPr>
      </p:pic>
      <p:pic>
        <p:nvPicPr>
          <p:cNvPr id="2058" name="Picture 3"/>
          <p:cNvPicPr>
            <a:picLocks noChangeAspect="1" noChangeArrowheads="1"/>
          </p:cNvPicPr>
          <p:nvPr/>
        </p:nvPicPr>
        <p:blipFill>
          <a:blip r:embed="rId4" cstate="print"/>
          <a:srcRect/>
          <a:stretch>
            <a:fillRect/>
          </a:stretch>
        </p:blipFill>
        <p:spPr bwMode="auto">
          <a:xfrm>
            <a:off x="1628775" y="1763713"/>
            <a:ext cx="1485900" cy="1252537"/>
          </a:xfrm>
          <a:prstGeom prst="rect">
            <a:avLst/>
          </a:prstGeom>
          <a:noFill/>
          <a:ln w="9525">
            <a:noFill/>
            <a:round/>
            <a:headEnd/>
            <a:tailEnd/>
          </a:ln>
        </p:spPr>
      </p:pic>
      <p:grpSp>
        <p:nvGrpSpPr>
          <p:cNvPr id="2" name="Groupe 17"/>
          <p:cNvGrpSpPr/>
          <p:nvPr/>
        </p:nvGrpSpPr>
        <p:grpSpPr>
          <a:xfrm rot="20310400">
            <a:off x="366357" y="1264638"/>
            <a:ext cx="1287826" cy="428387"/>
            <a:chOff x="-2187624" y="539552"/>
            <a:chExt cx="2187624" cy="504056"/>
          </a:xfrm>
          <a:solidFill>
            <a:srgbClr val="33CCCC"/>
          </a:solidFill>
          <a:effectLst>
            <a:outerShdw blurRad="50800" dist="50800" dir="5400000" algn="ctr" rotWithShape="0">
              <a:schemeClr val="tx1"/>
            </a:outerShdw>
          </a:effectLst>
        </p:grpSpPr>
        <p:sp>
          <p:nvSpPr>
            <p:cNvPr id="15" name="Rectangle 5"/>
            <p:cNvSpPr>
              <a:spLocks noChangeArrowheads="1"/>
            </p:cNvSpPr>
            <p:nvPr/>
          </p:nvSpPr>
          <p:spPr bwMode="auto">
            <a:xfrm>
              <a:off x="-2187624" y="539552"/>
              <a:ext cx="2187624" cy="504056"/>
            </a:xfrm>
            <a:prstGeom prst="rect">
              <a:avLst/>
            </a:prstGeom>
            <a:grpFill/>
            <a:ln w="9360">
              <a:solidFill>
                <a:schemeClr val="accent3"/>
              </a:solidFill>
              <a:miter lim="800000"/>
              <a:headEnd/>
              <a:tailEnd/>
            </a:ln>
            <a:effectLst>
              <a:outerShdw dist="107933" dir="2700000" algn="ctr" rotWithShape="0">
                <a:srgbClr val="808080">
                  <a:alpha val="50027"/>
                </a:srgbClr>
              </a:outerShdw>
            </a:effectLst>
          </p:spPr>
          <p:style>
            <a:lnRef idx="0">
              <a:scrgbClr r="0" g="0" b="0"/>
            </a:lnRef>
            <a:fillRef idx="1002">
              <a:schemeClr val="dk2"/>
            </a:fillRef>
            <a:effectRef idx="0">
              <a:scrgbClr r="0" g="0" b="0"/>
            </a:effectRef>
            <a:fontRef idx="major"/>
          </p:style>
          <p:txBody>
            <a:bodyPr wrap="none" anchor="ctr"/>
            <a:lstStyle/>
            <a:p>
              <a:pPr algn="ctr">
                <a:defRPr/>
              </a:pPr>
              <a:endParaRPr lang="fr-FR" sz="1600" b="1" dirty="0">
                <a:solidFill>
                  <a:schemeClr val="tx1"/>
                </a:solidFill>
              </a:endParaRPr>
            </a:p>
          </p:txBody>
        </p:sp>
        <p:sp>
          <p:nvSpPr>
            <p:cNvPr id="17" name="ZoneTexte 16"/>
            <p:cNvSpPr txBox="1"/>
            <p:nvPr/>
          </p:nvSpPr>
          <p:spPr>
            <a:xfrm>
              <a:off x="-2187624" y="640717"/>
              <a:ext cx="2187622" cy="307820"/>
            </a:xfrm>
            <a:prstGeom prst="rect">
              <a:avLst/>
            </a:prstGeom>
            <a:grpFill/>
          </p:spPr>
          <p:txBody>
            <a:bodyPr>
              <a:spAutoFit/>
            </a:bodyPr>
            <a:lstStyle/>
            <a:p>
              <a:pPr algn="ctr">
                <a:defRPr/>
              </a:pPr>
              <a:r>
                <a:rPr lang="fr-FR" sz="1100" b="1" baseline="0" dirty="0">
                  <a:solidFill>
                    <a:schemeClr val="tx1"/>
                  </a:solidFill>
                </a:rPr>
                <a:t>prochain cours</a:t>
              </a:r>
              <a:endParaRPr lang="fr-FR" sz="1100" b="1" dirty="0">
                <a:solidFill>
                  <a:schemeClr val="tx1"/>
                </a:solidFill>
              </a:endParaRPr>
            </a:p>
          </p:txBody>
        </p:sp>
      </p:grpSp>
      <p:sp>
        <p:nvSpPr>
          <p:cNvPr id="2060" name="ZoneTexte 17"/>
          <p:cNvSpPr txBox="1">
            <a:spLocks noChangeArrowheads="1"/>
          </p:cNvSpPr>
          <p:nvPr/>
        </p:nvSpPr>
        <p:spPr bwMode="auto">
          <a:xfrm>
            <a:off x="173831" y="3566790"/>
            <a:ext cx="6408737" cy="1323439"/>
          </a:xfrm>
          <a:prstGeom prst="rect">
            <a:avLst/>
          </a:prstGeom>
          <a:noFill/>
          <a:ln w="9525">
            <a:noFill/>
            <a:miter lim="800000"/>
            <a:headEnd/>
            <a:tailEnd/>
          </a:ln>
        </p:spPr>
        <p:txBody>
          <a:bodyPr>
            <a:spAutoFit/>
          </a:bodyPr>
          <a:lstStyle/>
          <a:p>
            <a:pPr algn="just"/>
            <a:r>
              <a:rPr lang="fr-FR" dirty="0"/>
              <a:t>La dysfonction érectile chez le patient diabétique est plus fréquente qu'on le pense mais reste tabou. Elle complique souvent le diabète mais, dépistée tôt elle peut aussi être un indice dans le diagnostic d’autres localisations de la maladie athéromateuse ou de la souffrance de la cellule endothéliale. </a:t>
            </a:r>
          </a:p>
        </p:txBody>
      </p:sp>
      <p:pic>
        <p:nvPicPr>
          <p:cNvPr id="2061" name="Picture 16" descr="D:\Prod\UNFM - E-diab &amp; E-Péd\_DUDAL Cours\e-Diab_2016-03-10\e-diabete1.png"/>
          <p:cNvPicPr>
            <a:picLocks noChangeAspect="1" noChangeArrowheads="1"/>
          </p:cNvPicPr>
          <p:nvPr/>
        </p:nvPicPr>
        <p:blipFill>
          <a:blip r:embed="rId5" cstate="print"/>
          <a:srcRect/>
          <a:stretch>
            <a:fillRect/>
          </a:stretch>
        </p:blipFill>
        <p:spPr bwMode="auto">
          <a:xfrm>
            <a:off x="79375" y="179388"/>
            <a:ext cx="3349625" cy="720725"/>
          </a:xfrm>
          <a:prstGeom prst="rect">
            <a:avLst/>
          </a:prstGeom>
          <a:noFill/>
          <a:ln w="9525">
            <a:noFill/>
            <a:miter lim="800000"/>
            <a:headEnd/>
            <a:tailEnd/>
          </a:ln>
        </p:spPr>
      </p:pic>
      <p:pic>
        <p:nvPicPr>
          <p:cNvPr id="2062" name="Image 17" descr="footer-e-diabete.png"/>
          <p:cNvPicPr>
            <a:picLocks noChangeAspect="1"/>
          </p:cNvPicPr>
          <p:nvPr/>
        </p:nvPicPr>
        <p:blipFill>
          <a:blip r:embed="rId6" cstate="print"/>
          <a:srcRect/>
          <a:stretch>
            <a:fillRect/>
          </a:stretch>
        </p:blipFill>
        <p:spPr bwMode="auto">
          <a:xfrm>
            <a:off x="1341438" y="8172450"/>
            <a:ext cx="4108450" cy="654050"/>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hème Offic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30000" smtClean="0">
            <a:ln>
              <a:noFill/>
            </a:ln>
            <a:solidFill>
              <a:schemeClr val="bg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30000" smtClean="0">
            <a:ln>
              <a:noFill/>
            </a:ln>
            <a:solidFill>
              <a:schemeClr val="bg1"/>
            </a:solidFill>
            <a:effectLst/>
            <a:latin typeface="Arial" charset="0"/>
            <a:ea typeface="ＭＳ Ｐゴシック" charset="-128"/>
          </a:defRPr>
        </a:defPPr>
      </a:lstStyle>
    </a:lnDef>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1673</TotalTime>
  <Words>87</Words>
  <Application>Microsoft Office PowerPoint</Application>
  <PresentationFormat>Affichage à l'écran (4:3)</PresentationFormat>
  <Paragraphs>13</Paragraphs>
  <Slides>1</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vt:i4>
      </vt:variant>
    </vt:vector>
  </HeadingPairs>
  <TitlesOfParts>
    <vt:vector size="8" baseType="lpstr">
      <vt:lpstr>MS Mincho</vt:lpstr>
      <vt:lpstr>ＭＳ Ｐゴシック</vt:lpstr>
      <vt:lpstr>Arial</vt:lpstr>
      <vt:lpstr>Arial Unicode MS</vt:lpstr>
      <vt:lpstr>Times New Roman</vt:lpstr>
      <vt:lpstr>Verdana</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fr50013</dc:creator>
  <cp:lastModifiedBy>Thomas</cp:lastModifiedBy>
  <cp:revision>131</cp:revision>
  <cp:lastPrinted>2017-11-03T13:52:39Z</cp:lastPrinted>
  <dcterms:created xsi:type="dcterms:W3CDTF">2009-09-18T14:11:12Z</dcterms:created>
  <dcterms:modified xsi:type="dcterms:W3CDTF">2018-02-06T09:46:37Z</dcterms:modified>
</cp:coreProperties>
</file>