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4" y="4560086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4" y="4560086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5432" y="4976853"/>
            <a:ext cx="6561138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dépression : entre liens de causalités et comorbidités» </a:t>
            </a:r>
            <a:br>
              <a:rPr lang="fr-FR" sz="32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9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Pr Alain Maxime MOUANGA</a:t>
            </a:r>
            <a:br>
              <a:rPr lang="fr-FR" sz="20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1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1470754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11 JANV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2018: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dirty="0"/>
              <a:t>Diabète et dépression sont 2 pathologies en forte croissante au niveau mondial, souvent associées en </a:t>
            </a:r>
            <a:r>
              <a:rPr lang="fr-FR" dirty="0" err="1"/>
              <a:t>co-morbidité</a:t>
            </a:r>
            <a:r>
              <a:rPr lang="fr-FR" dirty="0"/>
              <a:t>. Reconnaitre, et prendre en charge une dépression chez un diabétique est nécessaire pour permettre un bon contrôle de la maladie et une qualité de vie satisfaisante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85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ＭＳ Ｐゴシック</vt:lpstr>
      <vt:lpstr>Arial</vt:lpstr>
      <vt:lpstr>Arial Unicode MS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129</cp:revision>
  <cp:lastPrinted>2017-11-03T13:52:39Z</cp:lastPrinted>
  <dcterms:created xsi:type="dcterms:W3CDTF">2009-09-18T14:11:12Z</dcterms:created>
  <dcterms:modified xsi:type="dcterms:W3CDTF">2018-01-08T08:06:59Z</dcterms:modified>
</cp:coreProperties>
</file>