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02" userDrawn="1">
          <p15:clr>
            <a:srgbClr val="A4A3A4"/>
          </p15:clr>
        </p15:guide>
        <p15:guide id="2" pos="22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02"/>
        <p:guide pos="22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502900" y="-11066463"/>
            <a:ext cx="8845550" cy="1179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31194" y="4560086"/>
            <a:ext cx="5846271" cy="43158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730250"/>
            <a:ext cx="2700338" cy="35988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194" y="4560086"/>
            <a:ext cx="5851178" cy="4320317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19925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5061" y="5076056"/>
            <a:ext cx="6561138" cy="167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sz="40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«Femme et diabète» </a:t>
            </a:r>
            <a:br>
              <a:rPr lang="fr-FR" sz="40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endParaRPr lang="fr-FR" sz="1050" b="1" dirty="0">
              <a:solidFill>
                <a:srgbClr val="333399"/>
              </a:solidFill>
              <a:latin typeface="Verdana" charset="0"/>
            </a:endParaRPr>
          </a:p>
          <a:p>
            <a:pPr algn="ctr"/>
            <a:r>
              <a:rPr lang="fr-FR" sz="2800" b="1" baseline="0">
                <a:solidFill>
                  <a:srgbClr val="333399"/>
                </a:solidFill>
                <a:latin typeface="Verdana" charset="0"/>
              </a:rPr>
              <a:t>Dr </a:t>
            </a:r>
            <a:r>
              <a:rPr lang="fr-FR" sz="2800" b="1" baseline="0" dirty="0" err="1">
                <a:solidFill>
                  <a:srgbClr val="333399"/>
                </a:solidFill>
                <a:latin typeface="Verdana" charset="0"/>
              </a:rPr>
              <a:t>Bouenizabila</a:t>
            </a:r>
            <a:br>
              <a:rPr lang="fr-FR" sz="2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fr-FR" sz="2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Congo</a:t>
            </a:r>
            <a:endParaRPr lang="fr-FR" sz="3200" b="1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1392275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9 NOV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2017: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164388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73831" y="3635896"/>
            <a:ext cx="640873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dirty="0"/>
              <a:t>"Femme et diabète", un couple aussi indissociable que « Nutrition et diabète ». Elle cuisine, elle soigne, elle donne la vie, autant de situations où la femme a besoin d’être bien informée pour participer efficacement à la lutte contre le diabète et ses complications.</a:t>
            </a:r>
          </a:p>
          <a:p>
            <a:pPr algn="just"/>
            <a:endParaRPr lang="fr-FR" dirty="0"/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83</Words>
  <Application>Microsoft Office PowerPoint</Application>
  <PresentationFormat>Affichage à l'écran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MS Mincho</vt:lpstr>
      <vt:lpstr>ＭＳ Ｐゴシック</vt:lpstr>
      <vt:lpstr>Arial</vt:lpstr>
      <vt:lpstr>Arial Unicode MS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</cp:lastModifiedBy>
  <cp:revision>126</cp:revision>
  <cp:lastPrinted>2017-11-03T13:52:39Z</cp:lastPrinted>
  <dcterms:created xsi:type="dcterms:W3CDTF">2009-09-18T14:11:12Z</dcterms:created>
  <dcterms:modified xsi:type="dcterms:W3CDTF">2017-11-03T13:52:42Z</dcterms:modified>
</cp:coreProperties>
</file>