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315200" cy="96012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02" userDrawn="1">
          <p15:clr>
            <a:srgbClr val="A4A3A4"/>
          </p15:clr>
        </p15:guide>
        <p15:guide id="2" pos="22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2496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02"/>
        <p:guide pos="22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0502900" y="-11066463"/>
            <a:ext cx="8845550" cy="1179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31194" y="4560086"/>
            <a:ext cx="5846271" cy="43158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730250"/>
            <a:ext cx="2700338" cy="359886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194" y="4560086"/>
            <a:ext cx="5851178" cy="4320317"/>
          </a:xfrm>
          <a:noFill/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B5677-F08F-4908-A928-C724EDB2E1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577E5-39DA-486A-BC83-4922659F19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68875" y="366713"/>
            <a:ext cx="1541463" cy="77962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3575" cy="77962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F8811-7E9E-4D91-B328-CC6474B845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3907F-4746-469C-9F1C-AC0B2F623D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063AD-ED23-44D4-947C-647C1ECE09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6725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2025" y="2133600"/>
            <a:ext cx="3008313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98787-86C0-4E7B-B5C0-5EFF43DE38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AEF3C-A87D-490C-A6C5-8410900AF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738EB-EE2D-4F91-B63C-9CF5AB35E7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FFB3A-668D-412C-9FE7-65F91DE7FE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E6121-898B-4D79-B43A-8F9FD10036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9690-FB08-4604-A015-AF78F9FCA9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67438" cy="1519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67438" cy="6029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8326438"/>
            <a:ext cx="1595438" cy="630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7988F14-33A9-4B0F-9D32-32415B37D4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ＭＳ Ｐゴシック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ＭＳ Ｐゴシック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ＭＳ Ｐゴシック" charset="-128"/>
          <a:cs typeface="Arial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ＭＳ Ｐゴシック" charset="-128"/>
          <a:cs typeface="Arial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3779838"/>
            <a:ext cx="6858000" cy="4427537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88913" y="7019925"/>
            <a:ext cx="6524625" cy="946150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35061" y="5076056"/>
            <a:ext cx="6561138" cy="1679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fr-FR" sz="40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«Femme et diabète» </a:t>
            </a:r>
            <a:br>
              <a:rPr lang="fr-FR" sz="40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endParaRPr lang="fr-FR" sz="1050" b="1" dirty="0">
              <a:solidFill>
                <a:srgbClr val="333399"/>
              </a:solidFill>
              <a:latin typeface="Verdana" charset="0"/>
            </a:endParaRPr>
          </a:p>
          <a:p>
            <a:pPr algn="ctr"/>
            <a:r>
              <a:rPr lang="fr-FR" sz="2800" b="1" baseline="0">
                <a:solidFill>
                  <a:srgbClr val="333399"/>
                </a:solidFill>
                <a:latin typeface="Verdana" charset="0"/>
              </a:rPr>
              <a:t>Dr </a:t>
            </a:r>
            <a:r>
              <a:rPr lang="fr-FR" sz="2800" b="1" baseline="0" dirty="0" err="1">
                <a:solidFill>
                  <a:srgbClr val="333399"/>
                </a:solidFill>
                <a:latin typeface="Verdana" charset="0"/>
              </a:rPr>
              <a:t>Bouenizabila</a:t>
            </a:r>
            <a:br>
              <a:rPr lang="fr-FR" sz="28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r>
              <a:rPr lang="fr-FR" sz="28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Congo</a:t>
            </a:r>
            <a:endParaRPr lang="fr-FR" sz="3200" b="1" baseline="0" dirty="0">
              <a:solidFill>
                <a:srgbClr val="333399"/>
              </a:solidFill>
              <a:latin typeface="Verdana" charset="0"/>
              <a:cs typeface="Arial Unicode MS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15888" y="3419475"/>
            <a:ext cx="6524625" cy="1392275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4" name="AutoShape 7"/>
          <p:cNvSpPr>
            <a:spLocks noChangeArrowheads="1"/>
          </p:cNvSpPr>
          <p:nvPr/>
        </p:nvSpPr>
        <p:spPr bwMode="auto">
          <a:xfrm rot="10800000">
            <a:off x="0" y="4763"/>
            <a:ext cx="6858000" cy="539750"/>
          </a:xfrm>
          <a:prstGeom prst="rtTriangle">
            <a:avLst/>
          </a:prstGeom>
          <a:solidFill>
            <a:srgbClr val="00FFFF"/>
          </a:solidFill>
          <a:ln w="9360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3411538" y="1027113"/>
            <a:ext cx="3186112" cy="1960562"/>
          </a:xfrm>
          <a:prstGeom prst="rect">
            <a:avLst/>
          </a:prstGeom>
          <a:solidFill>
            <a:srgbClr val="000080">
              <a:alpha val="9804"/>
            </a:srgbClr>
          </a:solidFill>
          <a:ln w="19080">
            <a:solidFill>
              <a:srgbClr val="333399"/>
            </a:solidFill>
            <a:miter lim="800000"/>
            <a:headEnd/>
            <a:tailEnd/>
          </a:ln>
        </p:spPr>
        <p:txBody>
          <a:bodyPr lIns="54000" tIns="46800" rIns="54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Session</a:t>
            </a:r>
            <a:r>
              <a:rPr lang="fr-FR" sz="16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 9 NOV </a:t>
            </a: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2017:        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Heure………………………(GMT)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Lieu……………………………….….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Salle………………………………….</a:t>
            </a: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1557338" y="7164388"/>
            <a:ext cx="4154487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Pour en savoir plus, visitez le site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www.e-diabete.org</a:t>
            </a:r>
          </a:p>
        </p:txBody>
      </p:sp>
      <p:pic>
        <p:nvPicPr>
          <p:cNvPr id="205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283200" y="755650"/>
            <a:ext cx="1584325" cy="98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8775" y="1763713"/>
            <a:ext cx="1485900" cy="1252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" name="Groupe 17"/>
          <p:cNvGrpSpPr/>
          <p:nvPr/>
        </p:nvGrpSpPr>
        <p:grpSpPr>
          <a:xfrm rot="20310400">
            <a:off x="366357" y="1264638"/>
            <a:ext cx="1287826" cy="428387"/>
            <a:chOff x="-2187624" y="539552"/>
            <a:chExt cx="2187624" cy="504056"/>
          </a:xfrm>
          <a:solidFill>
            <a:srgbClr val="33CCCC"/>
          </a:solidFill>
          <a:effectLst>
            <a:outerShdw blurRad="50800" dist="50800" dir="5400000" algn="ctr" rotWithShape="0">
              <a:schemeClr val="tx1"/>
            </a:outerShdw>
          </a:effectLst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-2187624" y="539552"/>
              <a:ext cx="2187624" cy="504056"/>
            </a:xfrm>
            <a:prstGeom prst="rect">
              <a:avLst/>
            </a:prstGeom>
            <a:grpFill/>
            <a:ln w="9360">
              <a:solidFill>
                <a:schemeClr val="accent3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808080">
                  <a:alpha val="50027"/>
                </a:srgbClr>
              </a:outerShdw>
            </a:effectLst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  <p:txBody>
            <a:bodyPr wrap="none" anchor="ctr"/>
            <a:lstStyle/>
            <a:p>
              <a:pPr algn="ctr">
                <a:defRPr/>
              </a:pP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-2187624" y="640717"/>
              <a:ext cx="2187622" cy="307820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1100" b="1" baseline="0" dirty="0">
                  <a:solidFill>
                    <a:schemeClr val="tx1"/>
                  </a:solidFill>
                </a:rPr>
                <a:t>prochain cours</a:t>
              </a:r>
              <a:endParaRPr lang="fr-FR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60" name="ZoneTexte 17"/>
          <p:cNvSpPr txBox="1">
            <a:spLocks noChangeArrowheads="1"/>
          </p:cNvSpPr>
          <p:nvPr/>
        </p:nvSpPr>
        <p:spPr bwMode="auto">
          <a:xfrm>
            <a:off x="173831" y="3635896"/>
            <a:ext cx="640873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 dirty="0"/>
              <a:t>"Femme et diabète", un couple aussi indissociable que « Nutrition et diabète ». Elle cuisine, elle soigne, elle donne la vie, autant de situations où la femme a besoin d’être bien informée pour participer efficacement à la lutte contre le diabète et ses complications.</a:t>
            </a:r>
          </a:p>
          <a:p>
            <a:pPr algn="just"/>
            <a:endParaRPr lang="fr-FR" dirty="0"/>
          </a:p>
        </p:txBody>
      </p:sp>
      <p:pic>
        <p:nvPicPr>
          <p:cNvPr id="2061" name="Picture 16" descr="D:\Prod\UNFM - E-diab &amp; E-Péd\_DUDAL Cours\e-Diab_2016-03-10\e-diabete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375" y="179388"/>
            <a:ext cx="33496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Image 17" descr="footer-e-diabete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41438" y="8172450"/>
            <a:ext cx="41084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1635</TotalTime>
  <Words>83</Words>
  <Application>Microsoft Office PowerPoint</Application>
  <PresentationFormat>Affichage à l'écran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MS Mincho</vt:lpstr>
      <vt:lpstr>ＭＳ Ｐゴシック</vt:lpstr>
      <vt:lpstr>Arial</vt:lpstr>
      <vt:lpstr>Arial Unicode MS</vt:lpstr>
      <vt:lpstr>Times New Roman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fr50013</dc:creator>
  <cp:lastModifiedBy>Thomas</cp:lastModifiedBy>
  <cp:revision>126</cp:revision>
  <cp:lastPrinted>2017-11-03T13:52:39Z</cp:lastPrinted>
  <dcterms:created xsi:type="dcterms:W3CDTF">2009-09-18T14:11:12Z</dcterms:created>
  <dcterms:modified xsi:type="dcterms:W3CDTF">2017-11-03T13:52:42Z</dcterms:modified>
</cp:coreProperties>
</file>