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99300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57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73725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2963" y="777875"/>
            <a:ext cx="2874962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78487" cy="4605338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76250" y="5037481"/>
            <a:ext cx="5905500" cy="16128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</a:t>
            </a:r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BIEN MANGER C’EST IMPORTANT, BIEN MANGER ÇA S’APPREND </a:t>
            </a:r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» </a:t>
            </a:r>
          </a:p>
          <a:p>
            <a:pPr algn="ctr">
              <a:spcBef>
                <a:spcPts val="375"/>
              </a:spcBef>
              <a:buClrTx/>
              <a:buFontTx/>
              <a:buNone/>
            </a:pPr>
            <a:endParaRPr lang="fr-FR" sz="800" b="1" dirty="0">
              <a:solidFill>
                <a:srgbClr val="333399"/>
              </a:solidFill>
              <a:latin typeface="Verdana" charset="0"/>
            </a:endParaRPr>
          </a:p>
          <a:p>
            <a:pPr algn="ctr"/>
            <a:r>
              <a:rPr lang="fr-FR" sz="1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Dr  Martine  TRAMONI - France</a:t>
            </a:r>
            <a:endParaRPr lang="fr-FR" sz="2000" b="1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1440557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 .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…. </a:t>
            </a:r>
            <a:r>
              <a:rPr lang="fr-FR" sz="1600" b="1" baseline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10 NOV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2016: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88913" y="3536593"/>
            <a:ext cx="640873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/>
              <a:t>Manger c’est important , c’est une fonction vitale , mais c’est surtout le bien manger qui est important pour notre santé aussi physique , que sociale , que mentale . Et le bien manger ça s’apprend ! Le Dr  Martine  TRAMONI nous fera partager son expérience et répondra à vos questions en direct.</a:t>
            </a:r>
            <a:endParaRPr lang="fr-FR" dirty="0"/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95</Words>
  <Application>Microsoft Office PowerPoint</Application>
  <PresentationFormat>Affichage à l'écran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Unicode MS</vt:lpstr>
      <vt:lpstr>MS Mincho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</cp:lastModifiedBy>
  <cp:revision>114</cp:revision>
  <cp:lastPrinted>1601-01-01T00:00:00Z</cp:lastPrinted>
  <dcterms:created xsi:type="dcterms:W3CDTF">2009-09-18T14:11:12Z</dcterms:created>
  <dcterms:modified xsi:type="dcterms:W3CDTF">2016-11-07T09:24:01Z</dcterms:modified>
</cp:coreProperties>
</file>